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7"/>
  </p:notesMasterIdLst>
  <p:sldIdLst>
    <p:sldId id="284" r:id="rId2"/>
    <p:sldId id="268" r:id="rId3"/>
    <p:sldId id="301" r:id="rId4"/>
    <p:sldId id="300" r:id="rId5"/>
    <p:sldId id="283" r:id="rId6"/>
    <p:sldId id="305" r:id="rId7"/>
    <p:sldId id="296" r:id="rId8"/>
    <p:sldId id="297" r:id="rId9"/>
    <p:sldId id="339" r:id="rId10"/>
    <p:sldId id="343" r:id="rId11"/>
    <p:sldId id="350" r:id="rId12"/>
    <p:sldId id="342" r:id="rId13"/>
    <p:sldId id="346" r:id="rId14"/>
    <p:sldId id="302" r:id="rId15"/>
    <p:sldId id="345" r:id="rId16"/>
    <p:sldId id="347" r:id="rId17"/>
    <p:sldId id="348" r:id="rId18"/>
    <p:sldId id="349" r:id="rId19"/>
    <p:sldId id="340" r:id="rId20"/>
    <p:sldId id="351" r:id="rId21"/>
    <p:sldId id="316" r:id="rId22"/>
    <p:sldId id="337" r:id="rId23"/>
    <p:sldId id="303" r:id="rId24"/>
    <p:sldId id="328" r:id="rId25"/>
    <p:sldId id="329" r:id="rId26"/>
    <p:sldId id="326" r:id="rId27"/>
    <p:sldId id="327" r:id="rId28"/>
    <p:sldId id="330" r:id="rId29"/>
    <p:sldId id="331" r:id="rId30"/>
    <p:sldId id="333" r:id="rId31"/>
    <p:sldId id="335" r:id="rId32"/>
    <p:sldId id="325" r:id="rId33"/>
    <p:sldId id="336" r:id="rId34"/>
    <p:sldId id="298" r:id="rId35"/>
    <p:sldId id="324" r:id="rId36"/>
  </p:sldIdLst>
  <p:sldSz cx="12192000" cy="6858000"/>
  <p:notesSz cx="6858000" cy="9144000"/>
  <p:embeddedFontLst>
    <p:embeddedFont>
      <p:font typeface="맑은 고딕" panose="020B0503020000020004" pitchFamily="50" charset="-127"/>
      <p:regular r:id="rId38"/>
      <p:bold r:id="rId39"/>
    </p:embeddedFont>
    <p:embeddedFont>
      <p:font typeface="에스코어 드림 2 ExtraLight" panose="020B0203030302020204" pitchFamily="34" charset="-127"/>
      <p:regular r:id="rId40"/>
    </p:embeddedFont>
    <p:embeddedFont>
      <p:font typeface="이사만루체 Bold" panose="00000800000000000000" pitchFamily="2" charset="-127"/>
      <p:bold r:id="rId41"/>
    </p:embeddedFont>
    <p:embeddedFont>
      <p:font typeface="이사만루체 Light" panose="00000300000000000000" pitchFamily="2" charset="-127"/>
      <p:regular r:id="rId42"/>
    </p:embeddedFont>
    <p:embeddedFont>
      <p:font typeface="이사만루체 Medium" panose="00000600000000000000" pitchFamily="2" charset="-127"/>
      <p:regular r:id="rId4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선생님 설명서" id="{3BF41C0C-F01E-4A56-802B-CD35B888B828}">
          <p14:sldIdLst>
            <p14:sldId id="284"/>
            <p14:sldId id="268"/>
            <p14:sldId id="301"/>
            <p14:sldId id="300"/>
            <p14:sldId id="283"/>
          </p14:sldIdLst>
        </p14:section>
        <p14:section name="수업 시작!" id="{9E7A28B7-CB5B-44C5-8A81-E1B4966728D4}">
          <p14:sldIdLst>
            <p14:sldId id="305"/>
            <p14:sldId id="296"/>
            <p14:sldId id="297"/>
            <p14:sldId id="339"/>
            <p14:sldId id="343"/>
            <p14:sldId id="350"/>
            <p14:sldId id="342"/>
            <p14:sldId id="346"/>
            <p14:sldId id="302"/>
            <p14:sldId id="345"/>
            <p14:sldId id="347"/>
            <p14:sldId id="348"/>
            <p14:sldId id="349"/>
            <p14:sldId id="340"/>
            <p14:sldId id="351"/>
            <p14:sldId id="316"/>
            <p14:sldId id="337"/>
            <p14:sldId id="303"/>
            <p14:sldId id="328"/>
            <p14:sldId id="329"/>
            <p14:sldId id="326"/>
            <p14:sldId id="327"/>
            <p14:sldId id="330"/>
            <p14:sldId id="331"/>
            <p14:sldId id="333"/>
            <p14:sldId id="335"/>
            <p14:sldId id="325"/>
            <p14:sldId id="336"/>
            <p14:sldId id="298"/>
            <p14:sldId id="3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2FE"/>
    <a:srgbClr val="E54343"/>
    <a:srgbClr val="C71C1E"/>
    <a:srgbClr val="EF8661"/>
    <a:srgbClr val="EF8863"/>
    <a:srgbClr val="E7E6E6"/>
    <a:srgbClr val="595959"/>
    <a:srgbClr val="CFE6FD"/>
    <a:srgbClr val="FAF2A4"/>
    <a:srgbClr val="F9EE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26" autoAdjust="0"/>
    <p:restoredTop sz="93294" autoAdjust="0"/>
  </p:normalViewPr>
  <p:slideViewPr>
    <p:cSldViewPr snapToGrid="0">
      <p:cViewPr>
        <p:scale>
          <a:sx n="33" d="100"/>
          <a:sy n="33" d="100"/>
        </p:scale>
        <p:origin x="640" y="4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7E704-509B-4CA8-A5CB-9F0505DF42A7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07FB8-9EC9-4818-8E61-AC89D732C9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6927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(</a:t>
            </a:r>
            <a:r>
              <a:rPr lang="ko-KR" altLang="en-US" dirty="0" err="1"/>
              <a:t>이사만루체</a:t>
            </a:r>
            <a:r>
              <a:rPr lang="ko-KR" altLang="en-US" dirty="0"/>
              <a:t> </a:t>
            </a:r>
            <a:r>
              <a:rPr lang="en-US" altLang="ko-KR" dirty="0"/>
              <a:t>Bold, </a:t>
            </a:r>
            <a:r>
              <a:rPr lang="en-US" altLang="ko-KR" dirty="0" err="1"/>
              <a:t>Midium</a:t>
            </a:r>
            <a:r>
              <a:rPr lang="en-US" altLang="ko-KR" dirty="0"/>
              <a:t>, </a:t>
            </a:r>
            <a:r>
              <a:rPr lang="en-US" altLang="ko-KR" dirty="0" err="1"/>
              <a:t>Lingt</a:t>
            </a:r>
            <a:r>
              <a:rPr lang="en-US" altLang="ko-KR" dirty="0"/>
              <a:t>)</a:t>
            </a:r>
            <a:r>
              <a:rPr lang="ko-KR" altLang="en-US" dirty="0"/>
              <a:t>와 </a:t>
            </a:r>
            <a:r>
              <a:rPr lang="en-US" altLang="ko-KR" dirty="0"/>
              <a:t>(</a:t>
            </a:r>
            <a:r>
              <a:rPr lang="ko-KR" altLang="en-US" dirty="0" err="1"/>
              <a:t>에스코어</a:t>
            </a:r>
            <a:r>
              <a:rPr lang="ko-KR" altLang="en-US" dirty="0"/>
              <a:t> 드림 </a:t>
            </a:r>
            <a:r>
              <a:rPr lang="en-US" altLang="ko-KR" dirty="0"/>
              <a:t>2 </a:t>
            </a:r>
            <a:r>
              <a:rPr lang="en-US" altLang="ko-KR" dirty="0" err="1"/>
              <a:t>ExtraLight</a:t>
            </a:r>
            <a:r>
              <a:rPr lang="en-US" altLang="ko-KR" dirty="0"/>
              <a:t>)</a:t>
            </a:r>
            <a:r>
              <a:rPr lang="ko-KR" altLang="en-US" dirty="0"/>
              <a:t>를 사용했습니다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폰트 다운 링크</a:t>
            </a:r>
            <a:r>
              <a:rPr lang="en-US" altLang="ko-KR" dirty="0"/>
              <a:t>: </a:t>
            </a:r>
            <a:r>
              <a:rPr lang="ko-KR" altLang="en-US" dirty="0" err="1"/>
              <a:t>이사만루체</a:t>
            </a:r>
            <a:r>
              <a:rPr lang="en-US" altLang="ko-KR" dirty="0"/>
              <a:t>(gonggames.com/#firstPage/2) </a:t>
            </a:r>
            <a:r>
              <a:rPr lang="ko-KR" altLang="en-US" dirty="0" err="1"/>
              <a:t>에스코어</a:t>
            </a:r>
            <a:r>
              <a:rPr lang="ko-KR" altLang="en-US" dirty="0"/>
              <a:t> 드림</a:t>
            </a:r>
            <a:r>
              <a:rPr lang="en-US" altLang="ko-KR" dirty="0"/>
              <a:t>(www.s-core.co.kr/company/</a:t>
            </a:r>
            <a:r>
              <a:rPr lang="en-US" altLang="ko-KR"/>
              <a:t>font/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30256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사진 출처</a:t>
            </a:r>
            <a:r>
              <a:rPr lang="en-US" altLang="ko-KR" dirty="0"/>
              <a:t>: ted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8746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58552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322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0758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자료 출처</a:t>
            </a:r>
            <a:r>
              <a:rPr lang="en-US" altLang="ko-KR" sz="1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: </a:t>
            </a:r>
            <a:r>
              <a:rPr lang="ko-KR" altLang="en-US" sz="1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보건복지부</a:t>
            </a:r>
            <a:r>
              <a:rPr lang="en-US" altLang="ko-KR" sz="1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, OECD</a:t>
            </a:r>
            <a:endParaRPr lang="ko-KR" altLang="en-US" sz="12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994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자료 출처</a:t>
            </a:r>
            <a:r>
              <a:rPr lang="en-US" altLang="ko-KR" sz="1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: </a:t>
            </a:r>
            <a:r>
              <a:rPr lang="ko-KR" altLang="en-US" sz="1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보건복지부</a:t>
            </a:r>
            <a:r>
              <a:rPr lang="en-US" altLang="ko-KR" sz="1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, OECD</a:t>
            </a:r>
            <a:endParaRPr lang="ko-KR" altLang="en-US" sz="12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192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02409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9423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87932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사진 출처</a:t>
            </a:r>
            <a:r>
              <a:rPr lang="en-US" altLang="ko-KR" dirty="0"/>
              <a:t>: ted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2154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사진 출처</a:t>
            </a:r>
            <a:r>
              <a:rPr lang="en-US" altLang="ko-KR" dirty="0"/>
              <a:t>: ted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2195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BC2610-78B1-40DB-93DF-AADD40C5F9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7B37095-1054-4667-8E42-D4C8004B25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32D2D-B67D-4D13-9D43-A0E4732E0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56B4B99-F052-4698-A99F-6F6D9E413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8FCACD5-052E-4027-B701-C438776A1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1685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52A9C89-5D53-4EAD-A383-A10173D26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A7EEE08-C647-4F23-99E2-731F3EC6C3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1AF4DC-4A51-4BB0-B6A4-FD1DA85F90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F0D9BEB-73BE-4DDD-A7C4-03FA5D53A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E8DF768-C6E2-4AE1-8BC2-12B71E137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449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C1C4E5A0-119A-458B-93D0-D9B793A447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A9FCB01-4FE2-4D32-84CE-33D88071A0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F6611F0-4665-4E75-9372-8B4FFE2F7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2C6DDBA-870F-4461-A668-BDEB4F0B7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7A83B81-CA45-4EEC-9018-EA163BB05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7955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086A02-6AAB-4DEC-AFA4-FBD40BBE5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B1477F8-1B31-408D-A8B2-5F9046155D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DE23321-0711-47E4-A20F-E560BDBB5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9ECCA5E-84D4-4325-9284-0A9644DE9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0850C77-02EE-46D1-B8DD-DEF5BD0FD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8097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E6430A-6E96-4341-BF15-E6207F621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C653627-1B0E-4F75-8306-CC14FC11BA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6EB7CC9-986E-4EC5-BE3D-6110C32FC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0FAD7C5-967C-4891-A3E3-3E7EC8236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DA7676-73A4-4105-B57D-F69D85FEA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5396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A4CC2B-C9FC-4454-8763-09C3B3315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7174A84-AFF1-4805-B768-4B18AC6D0D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5BBA008-DD70-40BA-9F1D-4394FBB4A9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38CD799-58D6-4631-8037-9E2E29615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A882FE9-AC2C-4BFA-B2E8-6AC985210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7D909BF-4A53-4E27-997C-94B752304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6998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EB212C-B06B-44CC-8324-15C5FB8A1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D0BFD8C-847D-48D0-A3E2-7073397D7C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0F84660-FF5E-4BC7-82CB-A9F37A30B0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37B9BD6-445D-46F6-9604-35815F2E3D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8A1D0C4-F940-4C36-923D-92ADE4C682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2CBCEAD-D6FD-440E-A400-33E251976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43986E1-4173-4811-AE5A-B9A412EFE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AADEE20-419A-4C41-B32E-48A6E94CC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9343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7AB9B0F-9E1F-497A-AB9E-97D90E41D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FF03390-FDC1-4C3B-912D-A67745409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51D7532-EC53-4F36-894A-0D7E45F6C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1B7EC00-C3CA-4012-A968-50205D9FC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0866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9883F24-DFFA-4852-8908-B5B49C8C9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54D037A-D26C-420E-AE10-E78E76375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B0CF912-95E8-42E6-B911-21FB9849C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9664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8BFF197-1605-4AF0-B2F7-5B7AA2253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4AD76A4-7D26-4492-876C-AD3DA04763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C0E021-E8FB-4BC4-8148-E820710AF5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2D52F3C-44DE-4B84-9312-C65607596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672914D-DB5F-4B36-AEED-208BB2505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37B1AA9-AF67-47F1-B2C7-D174BF462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6013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E85F331-D523-4417-AD1D-333FA4B0F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B430E84-E155-4F25-B5B1-AC3BA48B5A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C85233A-30AA-48BB-9C3F-5E45D32B7F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77DCC03-A55F-462A-A427-4E7A710BF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83F0681-70FB-4B18-B0E9-7E2BCEF41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295E63F-E88A-4BBC-B61D-E728E6A57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155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A013136-A03E-481A-8D56-7E9205B1A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037B741-CB56-41C8-AF97-7FCCDFBF80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F1F81AF-5634-4DDD-8D07-E66B0E5E82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8D80243-DC5C-4163-90DF-3AD071D03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C1EE553-003C-4FC0-A6D0-0130D42B2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459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2.jpeg"/><Relationship Id="rId7" Type="http://schemas.openxmlformats.org/officeDocument/2006/relationships/image" Target="../media/image39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jpeg"/><Relationship Id="rId7" Type="http://schemas.openxmlformats.org/officeDocument/2006/relationships/hyperlink" Target="https://www.s-core.co.kr/company/fon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gonggames.com/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6.png"/><Relationship Id="rId4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사각형: 둥근 모서리 92">
            <a:extLst>
              <a:ext uri="{FF2B5EF4-FFF2-40B4-BE49-F238E27FC236}">
                <a16:creationId xmlns:a16="http://schemas.microsoft.com/office/drawing/2014/main" id="{EEAA1F95-0292-42AC-8412-0037BA70BE7C}"/>
              </a:ext>
            </a:extLst>
          </p:cNvPr>
          <p:cNvSpPr/>
          <p:nvPr/>
        </p:nvSpPr>
        <p:spPr>
          <a:xfrm>
            <a:off x="4553914" y="5448573"/>
            <a:ext cx="4998720" cy="805816"/>
          </a:xfrm>
          <a:custGeom>
            <a:avLst/>
            <a:gdLst>
              <a:gd name="connsiteX0" fmla="*/ 0 w 4998720"/>
              <a:gd name="connsiteY0" fmla="*/ 134305 h 805816"/>
              <a:gd name="connsiteX1" fmla="*/ 134305 w 4998720"/>
              <a:gd name="connsiteY1" fmla="*/ 0 h 805816"/>
              <a:gd name="connsiteX2" fmla="*/ 4864415 w 4998720"/>
              <a:gd name="connsiteY2" fmla="*/ 0 h 805816"/>
              <a:gd name="connsiteX3" fmla="*/ 4998720 w 4998720"/>
              <a:gd name="connsiteY3" fmla="*/ 134305 h 805816"/>
              <a:gd name="connsiteX4" fmla="*/ 4998720 w 4998720"/>
              <a:gd name="connsiteY4" fmla="*/ 671511 h 805816"/>
              <a:gd name="connsiteX5" fmla="*/ 4864415 w 4998720"/>
              <a:gd name="connsiteY5" fmla="*/ 805816 h 805816"/>
              <a:gd name="connsiteX6" fmla="*/ 134305 w 4998720"/>
              <a:gd name="connsiteY6" fmla="*/ 805816 h 805816"/>
              <a:gd name="connsiteX7" fmla="*/ 0 w 4998720"/>
              <a:gd name="connsiteY7" fmla="*/ 671511 h 805816"/>
              <a:gd name="connsiteX8" fmla="*/ 0 w 4998720"/>
              <a:gd name="connsiteY8" fmla="*/ 134305 h 80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98720" h="805816" fill="none" extrusionOk="0">
                <a:moveTo>
                  <a:pt x="0" y="134305"/>
                </a:moveTo>
                <a:cubicBezTo>
                  <a:pt x="-741" y="57528"/>
                  <a:pt x="58510" y="-6468"/>
                  <a:pt x="134305" y="0"/>
                </a:cubicBezTo>
                <a:cubicBezTo>
                  <a:pt x="2336485" y="-86802"/>
                  <a:pt x="4290623" y="166669"/>
                  <a:pt x="4864415" y="0"/>
                </a:cubicBezTo>
                <a:cubicBezTo>
                  <a:pt x="4946727" y="6203"/>
                  <a:pt x="4996492" y="59710"/>
                  <a:pt x="4998720" y="134305"/>
                </a:cubicBezTo>
                <a:cubicBezTo>
                  <a:pt x="5019511" y="250844"/>
                  <a:pt x="4982306" y="579733"/>
                  <a:pt x="4998720" y="671511"/>
                </a:cubicBezTo>
                <a:cubicBezTo>
                  <a:pt x="5006240" y="749990"/>
                  <a:pt x="4950957" y="805190"/>
                  <a:pt x="4864415" y="805816"/>
                </a:cubicBezTo>
                <a:cubicBezTo>
                  <a:pt x="2829647" y="971817"/>
                  <a:pt x="1969998" y="937842"/>
                  <a:pt x="134305" y="805816"/>
                </a:cubicBezTo>
                <a:cubicBezTo>
                  <a:pt x="68857" y="799650"/>
                  <a:pt x="-1444" y="754656"/>
                  <a:pt x="0" y="671511"/>
                </a:cubicBezTo>
                <a:cubicBezTo>
                  <a:pt x="-42982" y="535798"/>
                  <a:pt x="5423" y="372997"/>
                  <a:pt x="0" y="134305"/>
                </a:cubicBezTo>
                <a:close/>
              </a:path>
              <a:path w="4998720" h="805816" stroke="0" extrusionOk="0">
                <a:moveTo>
                  <a:pt x="0" y="134305"/>
                </a:moveTo>
                <a:cubicBezTo>
                  <a:pt x="-2323" y="52251"/>
                  <a:pt x="50951" y="-9388"/>
                  <a:pt x="134305" y="0"/>
                </a:cubicBezTo>
                <a:cubicBezTo>
                  <a:pt x="946566" y="-167848"/>
                  <a:pt x="3243604" y="88650"/>
                  <a:pt x="4864415" y="0"/>
                </a:cubicBezTo>
                <a:cubicBezTo>
                  <a:pt x="4937280" y="-1210"/>
                  <a:pt x="4996635" y="67871"/>
                  <a:pt x="4998720" y="134305"/>
                </a:cubicBezTo>
                <a:cubicBezTo>
                  <a:pt x="4950373" y="300799"/>
                  <a:pt x="4991229" y="481575"/>
                  <a:pt x="4998720" y="671511"/>
                </a:cubicBezTo>
                <a:cubicBezTo>
                  <a:pt x="4991730" y="738996"/>
                  <a:pt x="4944105" y="803471"/>
                  <a:pt x="4864415" y="805816"/>
                </a:cubicBezTo>
                <a:cubicBezTo>
                  <a:pt x="4150403" y="863778"/>
                  <a:pt x="1035153" y="840671"/>
                  <a:pt x="134305" y="805816"/>
                </a:cubicBezTo>
                <a:cubicBezTo>
                  <a:pt x="73470" y="800319"/>
                  <a:pt x="-11410" y="738671"/>
                  <a:pt x="0" y="671511"/>
                </a:cubicBezTo>
                <a:cubicBezTo>
                  <a:pt x="-40195" y="607605"/>
                  <a:pt x="-218" y="355458"/>
                  <a:pt x="0" y="13430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63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933759767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02. </a:t>
            </a:r>
            <a:r>
              <a:rPr lang="ko-KR" altLang="en-US" sz="30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내가 행복한 장래 희망</a:t>
            </a:r>
          </a:p>
        </p:txBody>
      </p:sp>
      <p:grpSp>
        <p:nvGrpSpPr>
          <p:cNvPr id="94" name="그룹 93">
            <a:extLst>
              <a:ext uri="{FF2B5EF4-FFF2-40B4-BE49-F238E27FC236}">
                <a16:creationId xmlns:a16="http://schemas.microsoft.com/office/drawing/2014/main" id="{8EDB9B20-CAF8-413C-9B49-5DD46C229C63}"/>
              </a:ext>
            </a:extLst>
          </p:cNvPr>
          <p:cNvGrpSpPr/>
          <p:nvPr/>
        </p:nvGrpSpPr>
        <p:grpSpPr>
          <a:xfrm>
            <a:off x="6309864" y="2584028"/>
            <a:ext cx="1209740" cy="802151"/>
            <a:chOff x="5261092" y="2290672"/>
            <a:chExt cx="1355962" cy="899108"/>
          </a:xfrm>
        </p:grpSpPr>
        <p:sp>
          <p:nvSpPr>
            <p:cNvPr id="95" name="말풍선: 타원형 94">
              <a:extLst>
                <a:ext uri="{FF2B5EF4-FFF2-40B4-BE49-F238E27FC236}">
                  <a16:creationId xmlns:a16="http://schemas.microsoft.com/office/drawing/2014/main" id="{5B069BE3-B852-44EF-905C-684CB01E02FF}"/>
                </a:ext>
              </a:extLst>
            </p:cNvPr>
            <p:cNvSpPr/>
            <p:nvPr/>
          </p:nvSpPr>
          <p:spPr>
            <a:xfrm>
              <a:off x="5296071" y="2290673"/>
              <a:ext cx="1320983" cy="899107"/>
            </a:xfrm>
            <a:prstGeom prst="wedgeEllipseCallout">
              <a:avLst>
                <a:gd name="adj1" fmla="val -47466"/>
                <a:gd name="adj2" fmla="val 62109"/>
              </a:avLst>
            </a:prstGeom>
            <a:solidFill>
              <a:schemeClr val="tx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8604640">
                    <a:custGeom>
                      <a:avLst/>
                      <a:gdLst>
                        <a:gd name="connsiteX0" fmla="*/ -106220 w 1320983"/>
                        <a:gd name="connsiteY0" fmla="*/ 1131805 h 899107"/>
                        <a:gd name="connsiteX1" fmla="*/ 166484 w 1320983"/>
                        <a:gd name="connsiteY1" fmla="*/ 747952 h 899107"/>
                        <a:gd name="connsiteX2" fmla="*/ 360619 w 1320983"/>
                        <a:gd name="connsiteY2" fmla="*/ 49003 h 899107"/>
                        <a:gd name="connsiteX3" fmla="*/ 1054268 w 1320983"/>
                        <a:gd name="connsiteY3" fmla="*/ 88631 h 899107"/>
                        <a:gd name="connsiteX4" fmla="*/ 1060509 w 1320983"/>
                        <a:gd name="connsiteY4" fmla="*/ 807283 h 899107"/>
                        <a:gd name="connsiteX5" fmla="*/ 366687 w 1320983"/>
                        <a:gd name="connsiteY5" fmla="*/ 852182 h 899107"/>
                        <a:gd name="connsiteX6" fmla="*/ -106220 w 1320983"/>
                        <a:gd name="connsiteY6" fmla="*/ 1131805 h 8991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320983" h="899107" fill="none" extrusionOk="0">
                          <a:moveTo>
                            <a:pt x="-106220" y="1131805"/>
                          </a:moveTo>
                          <a:cubicBezTo>
                            <a:pt x="-65757" y="1052786"/>
                            <a:pt x="38252" y="911264"/>
                            <a:pt x="166484" y="747952"/>
                          </a:cubicBezTo>
                          <a:cubicBezTo>
                            <a:pt x="-146429" y="481815"/>
                            <a:pt x="-26350" y="172682"/>
                            <a:pt x="360619" y="49003"/>
                          </a:cubicBezTo>
                          <a:cubicBezTo>
                            <a:pt x="594529" y="-42126"/>
                            <a:pt x="819127" y="-25344"/>
                            <a:pt x="1054268" y="88631"/>
                          </a:cubicBezTo>
                          <a:cubicBezTo>
                            <a:pt x="1364229" y="236766"/>
                            <a:pt x="1409106" y="613145"/>
                            <a:pt x="1060509" y="807283"/>
                          </a:cubicBezTo>
                          <a:cubicBezTo>
                            <a:pt x="816769" y="902274"/>
                            <a:pt x="578492" y="911558"/>
                            <a:pt x="366687" y="852182"/>
                          </a:cubicBezTo>
                          <a:cubicBezTo>
                            <a:pt x="307701" y="869948"/>
                            <a:pt x="60292" y="985745"/>
                            <a:pt x="-106220" y="1131805"/>
                          </a:cubicBezTo>
                          <a:close/>
                        </a:path>
                        <a:path w="1320983" h="899107" stroke="0" extrusionOk="0">
                          <a:moveTo>
                            <a:pt x="-106220" y="1131805"/>
                          </a:moveTo>
                          <a:cubicBezTo>
                            <a:pt x="-5198" y="1060812"/>
                            <a:pt x="53903" y="908969"/>
                            <a:pt x="166484" y="747952"/>
                          </a:cubicBezTo>
                          <a:cubicBezTo>
                            <a:pt x="-114726" y="530906"/>
                            <a:pt x="-18825" y="214483"/>
                            <a:pt x="360619" y="49003"/>
                          </a:cubicBezTo>
                          <a:cubicBezTo>
                            <a:pt x="558376" y="-27133"/>
                            <a:pt x="837368" y="-26054"/>
                            <a:pt x="1054268" y="88631"/>
                          </a:cubicBezTo>
                          <a:cubicBezTo>
                            <a:pt x="1408270" y="254671"/>
                            <a:pt x="1351955" y="609923"/>
                            <a:pt x="1060509" y="807283"/>
                          </a:cubicBezTo>
                          <a:cubicBezTo>
                            <a:pt x="872970" y="934757"/>
                            <a:pt x="594502" y="890022"/>
                            <a:pt x="366687" y="852182"/>
                          </a:cubicBezTo>
                          <a:cubicBezTo>
                            <a:pt x="176032" y="969236"/>
                            <a:pt x="-27545" y="1102265"/>
                            <a:pt x="-106220" y="1131805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6" name="그룹 95">
              <a:extLst>
                <a:ext uri="{FF2B5EF4-FFF2-40B4-BE49-F238E27FC236}">
                  <a16:creationId xmlns:a16="http://schemas.microsoft.com/office/drawing/2014/main" id="{436563F6-B92D-4017-BDFE-E9F89CD98970}"/>
                </a:ext>
              </a:extLst>
            </p:cNvPr>
            <p:cNvGrpSpPr/>
            <p:nvPr/>
          </p:nvGrpSpPr>
          <p:grpSpPr>
            <a:xfrm>
              <a:off x="5261092" y="2290672"/>
              <a:ext cx="1320983" cy="899107"/>
              <a:chOff x="8716686" y="1583914"/>
              <a:chExt cx="1320983" cy="899107"/>
            </a:xfrm>
          </p:grpSpPr>
          <p:sp>
            <p:nvSpPr>
              <p:cNvPr id="97" name="말풍선: 타원형 96">
                <a:extLst>
                  <a:ext uri="{FF2B5EF4-FFF2-40B4-BE49-F238E27FC236}">
                    <a16:creationId xmlns:a16="http://schemas.microsoft.com/office/drawing/2014/main" id="{4C9B1A09-4665-40F8-AC5F-E25E1B621661}"/>
                  </a:ext>
                </a:extLst>
              </p:cNvPr>
              <p:cNvSpPr/>
              <p:nvPr/>
            </p:nvSpPr>
            <p:spPr>
              <a:xfrm>
                <a:off x="8716686" y="1583914"/>
                <a:ext cx="1320983" cy="899107"/>
              </a:xfrm>
              <a:custGeom>
                <a:avLst/>
                <a:gdLst>
                  <a:gd name="connsiteX0" fmla="*/ 88730 w 1320983"/>
                  <a:gd name="connsiteY0" fmla="*/ 970514 h 899107"/>
                  <a:gd name="connsiteX1" fmla="*/ 171507 w 1320983"/>
                  <a:gd name="connsiteY1" fmla="*/ 751761 h 899107"/>
                  <a:gd name="connsiteX2" fmla="*/ 355126 w 1320983"/>
                  <a:gd name="connsiteY2" fmla="*/ 50931 h 899107"/>
                  <a:gd name="connsiteX3" fmla="*/ 1048193 w 1320983"/>
                  <a:gd name="connsiteY3" fmla="*/ 85597 h 899107"/>
                  <a:gd name="connsiteX4" fmla="*/ 1067033 w 1320983"/>
                  <a:gd name="connsiteY4" fmla="*/ 803860 h 899107"/>
                  <a:gd name="connsiteX5" fmla="*/ 373441 w 1320983"/>
                  <a:gd name="connsiteY5" fmla="*/ 854433 h 899107"/>
                  <a:gd name="connsiteX6" fmla="*/ 88730 w 1320983"/>
                  <a:gd name="connsiteY6" fmla="*/ 970514 h 89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0983" h="899107" fill="none" extrusionOk="0">
                    <a:moveTo>
                      <a:pt x="88730" y="970514"/>
                    </a:moveTo>
                    <a:cubicBezTo>
                      <a:pt x="124505" y="886850"/>
                      <a:pt x="130997" y="848076"/>
                      <a:pt x="171507" y="751761"/>
                    </a:cubicBezTo>
                    <a:cubicBezTo>
                      <a:pt x="-149705" y="480014"/>
                      <a:pt x="-31624" y="170863"/>
                      <a:pt x="355126" y="50931"/>
                    </a:cubicBezTo>
                    <a:cubicBezTo>
                      <a:pt x="596013" y="-52571"/>
                      <a:pt x="823391" y="-22411"/>
                      <a:pt x="1048193" y="85597"/>
                    </a:cubicBezTo>
                    <a:cubicBezTo>
                      <a:pt x="1377044" y="242231"/>
                      <a:pt x="1410033" y="586654"/>
                      <a:pt x="1067033" y="803860"/>
                    </a:cubicBezTo>
                    <a:cubicBezTo>
                      <a:pt x="860885" y="907661"/>
                      <a:pt x="574342" y="896462"/>
                      <a:pt x="373441" y="854433"/>
                    </a:cubicBezTo>
                    <a:cubicBezTo>
                      <a:pt x="274225" y="902256"/>
                      <a:pt x="219507" y="893501"/>
                      <a:pt x="88730" y="970514"/>
                    </a:cubicBezTo>
                    <a:close/>
                  </a:path>
                  <a:path w="1320983" h="899107" stroke="0" extrusionOk="0">
                    <a:moveTo>
                      <a:pt x="88730" y="970514"/>
                    </a:moveTo>
                    <a:cubicBezTo>
                      <a:pt x="117356" y="921197"/>
                      <a:pt x="155569" y="818002"/>
                      <a:pt x="171507" y="751761"/>
                    </a:cubicBezTo>
                    <a:cubicBezTo>
                      <a:pt x="-101462" y="543155"/>
                      <a:pt x="-24042" y="213014"/>
                      <a:pt x="355126" y="50931"/>
                    </a:cubicBezTo>
                    <a:cubicBezTo>
                      <a:pt x="548966" y="-26341"/>
                      <a:pt x="812545" y="-41834"/>
                      <a:pt x="1048193" y="85597"/>
                    </a:cubicBezTo>
                    <a:cubicBezTo>
                      <a:pt x="1407686" y="214479"/>
                      <a:pt x="1381982" y="611133"/>
                      <a:pt x="1067033" y="803860"/>
                    </a:cubicBezTo>
                    <a:cubicBezTo>
                      <a:pt x="885033" y="940536"/>
                      <a:pt x="602998" y="887191"/>
                      <a:pt x="373441" y="854433"/>
                    </a:cubicBezTo>
                    <a:cubicBezTo>
                      <a:pt x="322776" y="856680"/>
                      <a:pt x="222538" y="898450"/>
                      <a:pt x="88730" y="970514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8604640">
                      <a:prstGeom prst="wedgeEllipseCallout">
                        <a:avLst>
                          <a:gd name="adj1" fmla="val -43283"/>
                          <a:gd name="adj2" fmla="val 57942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A1832601-8D80-4626-B628-E8A3A165409B}"/>
                  </a:ext>
                </a:extLst>
              </p:cNvPr>
              <p:cNvSpPr txBox="1"/>
              <p:nvPr/>
            </p:nvSpPr>
            <p:spPr>
              <a:xfrm>
                <a:off x="8777293" y="1757476"/>
                <a:ext cx="1222156" cy="5864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2800" dirty="0">
                    <a:latin typeface="에스코어 드림 2 ExtraLight" panose="020B0203030302020204" pitchFamily="34" charset="-127"/>
                    <a:ea typeface="에스코어 드림 2 ExtraLight" panose="020B0203030302020204" pitchFamily="34" charset="-127"/>
                    <a:cs typeface="카페24 써라운드 에어 " pitchFamily="2" charset="-127"/>
                  </a:rPr>
                  <a:t>2</a:t>
                </a:r>
                <a:r>
                  <a:rPr lang="ko-KR" altLang="en-US" sz="2800" dirty="0">
                    <a:latin typeface="에스코어 드림 2 ExtraLight" panose="020B0203030302020204" pitchFamily="34" charset="-127"/>
                    <a:ea typeface="에스코어 드림 2 ExtraLight" panose="020B0203030302020204" pitchFamily="34" charset="-127"/>
                    <a:cs typeface="카페24 써라운드 에어 " pitchFamily="2" charset="-127"/>
                  </a:rPr>
                  <a:t>차시</a:t>
                </a:r>
              </a:p>
            </p:txBody>
          </p:sp>
        </p:grp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F7CE47E8-D089-4D51-8DA6-DDF9F722D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087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기대수명 늘었지만 ‘건강하다’ 생각 않는 한국인">
            <a:extLst>
              <a:ext uri="{FF2B5EF4-FFF2-40B4-BE49-F238E27FC236}">
                <a16:creationId xmlns:a16="http://schemas.microsoft.com/office/drawing/2014/main" id="{2B434B0E-6E27-43BD-A05E-0B4C9B91AD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41"/>
          <a:stretch/>
        </p:blipFill>
        <p:spPr bwMode="auto">
          <a:xfrm>
            <a:off x="1921733" y="356260"/>
            <a:ext cx="8348533" cy="6187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AA85033-7A52-4758-A5F5-56BC31298155}"/>
              </a:ext>
            </a:extLst>
          </p:cNvPr>
          <p:cNvSpPr txBox="1"/>
          <p:nvPr/>
        </p:nvSpPr>
        <p:spPr>
          <a:xfrm>
            <a:off x="9448941" y="6538096"/>
            <a:ext cx="27430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자료 출처</a:t>
            </a:r>
            <a:r>
              <a:rPr lang="en-US" altLang="ko-KR" sz="1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: </a:t>
            </a:r>
            <a:r>
              <a:rPr lang="ko-KR" altLang="en-US" sz="1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보건복지부</a:t>
            </a:r>
            <a:r>
              <a:rPr lang="en-US" altLang="ko-KR" sz="1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, OECD</a:t>
            </a:r>
            <a:endParaRPr lang="ko-KR" altLang="en-US" sz="1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4790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AA85033-7A52-4758-A5F5-56BC31298155}"/>
              </a:ext>
            </a:extLst>
          </p:cNvPr>
          <p:cNvSpPr txBox="1"/>
          <p:nvPr/>
        </p:nvSpPr>
        <p:spPr>
          <a:xfrm>
            <a:off x="9448941" y="6538096"/>
            <a:ext cx="27430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자료 출처</a:t>
            </a:r>
            <a:r>
              <a:rPr lang="en-US" altLang="ko-KR" sz="1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: </a:t>
            </a:r>
            <a:r>
              <a:rPr lang="ko-KR" altLang="en-US" sz="1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보건복지부</a:t>
            </a:r>
            <a:r>
              <a:rPr lang="en-US" altLang="ko-KR" sz="1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, OECD</a:t>
            </a:r>
            <a:endParaRPr lang="ko-KR" altLang="en-US" sz="1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5" name="Picture 2" descr="기대수명 늘었지만 ‘건강하다’ 생각 않는 한국인">
            <a:extLst>
              <a:ext uri="{FF2B5EF4-FFF2-40B4-BE49-F238E27FC236}">
                <a16:creationId xmlns:a16="http://schemas.microsoft.com/office/drawing/2014/main" id="{722AD409-F6BC-4AB4-8DD6-51F5E11804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0" t="34128" r="3063" b="54324"/>
          <a:stretch/>
        </p:blipFill>
        <p:spPr bwMode="auto">
          <a:xfrm>
            <a:off x="736747" y="2408713"/>
            <a:ext cx="10718506" cy="1140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6BC8BE2-A8AA-4CD3-A383-6245C6247560}"/>
              </a:ext>
            </a:extLst>
          </p:cNvPr>
          <p:cNvSpPr txBox="1"/>
          <p:nvPr/>
        </p:nvSpPr>
        <p:spPr>
          <a:xfrm>
            <a:off x="2008930" y="4108285"/>
            <a:ext cx="81741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평균적으로 </a:t>
            </a:r>
            <a:r>
              <a:rPr lang="en-US" altLang="ko-KR" sz="4200" b="1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82.7</a:t>
            </a:r>
            <a:r>
              <a:rPr lang="ko-KR" altLang="en-US" sz="4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세까지 살 수 있다</a:t>
            </a:r>
            <a:r>
              <a:rPr lang="en-US" altLang="ko-KR" sz="4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42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604245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38890088-D43F-4C2F-91E4-F6172B6D0490}"/>
              </a:ext>
            </a:extLst>
          </p:cNvPr>
          <p:cNvSpPr txBox="1"/>
          <p:nvPr/>
        </p:nvSpPr>
        <p:spPr>
          <a:xfrm>
            <a:off x="1581041" y="346521"/>
            <a:ext cx="2922595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4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인생의 흐름</a:t>
            </a: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E90028C6-333C-4EE3-BE9F-C7A1B82E0E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540" y="1434620"/>
            <a:ext cx="720284" cy="9219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2F00051-8A4B-4A39-8801-BE4A54E724C5}"/>
              </a:ext>
            </a:extLst>
          </p:cNvPr>
          <p:cNvSpPr txBox="1"/>
          <p:nvPr/>
        </p:nvSpPr>
        <p:spPr>
          <a:xfrm>
            <a:off x="1417333" y="1617920"/>
            <a:ext cx="81741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인생의 평균 흐름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8D3A286-0DA7-405A-A69F-B5710B0621B9}"/>
              </a:ext>
            </a:extLst>
          </p:cNvPr>
          <p:cNvSpPr txBox="1"/>
          <p:nvPr/>
        </p:nvSpPr>
        <p:spPr>
          <a:xfrm>
            <a:off x="1259946" y="5107425"/>
            <a:ext cx="64636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직업을 가짐</a:t>
            </a:r>
            <a:r>
              <a:rPr lang="en-US" altLang="ko-KR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(</a:t>
            </a:r>
            <a:r>
              <a:rPr lang="ko-KR" altLang="en-US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선택 </a:t>
            </a:r>
            <a:r>
              <a:rPr lang="en-US" altLang="ko-KR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-&gt; </a:t>
            </a:r>
            <a:r>
              <a:rPr lang="ko-KR" altLang="en-US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결혼</a:t>
            </a:r>
            <a:r>
              <a:rPr lang="en-US" altLang="ko-KR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출산</a:t>
            </a:r>
            <a:r>
              <a:rPr lang="en-US" altLang="ko-KR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육아</a:t>
            </a:r>
            <a:r>
              <a:rPr lang="en-US" altLang="ko-KR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… </a:t>
            </a:r>
            <a:r>
              <a:rPr lang="ko-KR" altLang="en-US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등</a:t>
            </a:r>
            <a:r>
              <a:rPr lang="en-US" altLang="ko-KR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)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C70248B8-13F3-4F3A-A43D-C34E0E789037}"/>
              </a:ext>
            </a:extLst>
          </p:cNvPr>
          <p:cNvGrpSpPr/>
          <p:nvPr/>
        </p:nvGrpSpPr>
        <p:grpSpPr>
          <a:xfrm>
            <a:off x="787389" y="3319445"/>
            <a:ext cx="1762021" cy="920119"/>
            <a:chOff x="826578" y="3633312"/>
            <a:chExt cx="1762021" cy="920119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2A5DD68-F5CF-463B-B006-FF4DA3117620}"/>
                </a:ext>
              </a:extLst>
            </p:cNvPr>
            <p:cNvSpPr txBox="1"/>
            <p:nvPr/>
          </p:nvSpPr>
          <p:spPr>
            <a:xfrm>
              <a:off x="826578" y="3633312"/>
              <a:ext cx="17620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200" b="0" i="0" dirty="0">
                  <a:effectLst/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초등학교</a:t>
              </a:r>
              <a:endPara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49579A8-04D4-461C-A20C-7E272CBD5E60}"/>
                </a:ext>
              </a:extLst>
            </p:cNvPr>
            <p:cNvSpPr txBox="1"/>
            <p:nvPr/>
          </p:nvSpPr>
          <p:spPr>
            <a:xfrm>
              <a:off x="1275193" y="4153321"/>
              <a:ext cx="89960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000" b="1" i="0" dirty="0">
                  <a:effectLst/>
                  <a:latin typeface="이사만루체 Light" panose="00000300000000000000" pitchFamily="2" charset="-127"/>
                  <a:ea typeface="이사만루체 Light" panose="00000300000000000000" pitchFamily="2" charset="-127"/>
                </a:rPr>
                <a:t>8 ~ 13</a:t>
              </a:r>
              <a:endParaRPr lang="ko-KR" altLang="en-US" sz="2000" b="1" dirty="0">
                <a:latin typeface="이사만루체 Light" panose="00000300000000000000" pitchFamily="2" charset="-127"/>
                <a:ea typeface="이사만루체 Light" panose="00000300000000000000" pitchFamily="2" charset="-127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AC3B7F2D-A14F-4D73-B7BB-B7B4DD818E5F}"/>
              </a:ext>
            </a:extLst>
          </p:cNvPr>
          <p:cNvGrpSpPr/>
          <p:nvPr/>
        </p:nvGrpSpPr>
        <p:grpSpPr>
          <a:xfrm>
            <a:off x="3640272" y="3319445"/>
            <a:ext cx="1367682" cy="920119"/>
            <a:chOff x="2714499" y="3633312"/>
            <a:chExt cx="1367682" cy="92011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A213066-5CCD-4652-B03C-8F344A20D2A5}"/>
                </a:ext>
              </a:extLst>
            </p:cNvPr>
            <p:cNvSpPr txBox="1"/>
            <p:nvPr/>
          </p:nvSpPr>
          <p:spPr>
            <a:xfrm>
              <a:off x="2714499" y="3633312"/>
              <a:ext cx="136768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20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중</a:t>
              </a:r>
              <a:r>
                <a:rPr lang="ko-KR" altLang="en-US" sz="3200" b="0" i="0" dirty="0">
                  <a:effectLst/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학교</a:t>
              </a:r>
              <a:endPara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DA20938-A95C-4241-BBED-43134AA1F8EA}"/>
                </a:ext>
              </a:extLst>
            </p:cNvPr>
            <p:cNvSpPr txBox="1"/>
            <p:nvPr/>
          </p:nvSpPr>
          <p:spPr>
            <a:xfrm>
              <a:off x="2891478" y="4153321"/>
              <a:ext cx="9909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000" b="1" dirty="0">
                  <a:latin typeface="이사만루체 Light" panose="00000300000000000000" pitchFamily="2" charset="-127"/>
                  <a:ea typeface="이사만루체 Light" panose="00000300000000000000" pitchFamily="2" charset="-127"/>
                </a:rPr>
                <a:t>14 ~ 16</a:t>
              </a:r>
              <a:endParaRPr lang="ko-KR" altLang="en-US" sz="2000" b="1" dirty="0">
                <a:latin typeface="이사만루체 Light" panose="00000300000000000000" pitchFamily="2" charset="-127"/>
                <a:ea typeface="이사만루체 Light" panose="00000300000000000000" pitchFamily="2" charset="-127"/>
              </a:endParaRP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F33D6809-3715-44BB-9FAB-965F92440B3A}"/>
              </a:ext>
            </a:extLst>
          </p:cNvPr>
          <p:cNvGrpSpPr/>
          <p:nvPr/>
        </p:nvGrpSpPr>
        <p:grpSpPr>
          <a:xfrm>
            <a:off x="6098816" y="3319445"/>
            <a:ext cx="1762021" cy="920119"/>
            <a:chOff x="4208080" y="3633312"/>
            <a:chExt cx="1762021" cy="92011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D290D93-E9D0-4659-B7C1-98032CAB314A}"/>
                </a:ext>
              </a:extLst>
            </p:cNvPr>
            <p:cNvSpPr txBox="1"/>
            <p:nvPr/>
          </p:nvSpPr>
          <p:spPr>
            <a:xfrm>
              <a:off x="4208080" y="3633312"/>
              <a:ext cx="17620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20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고등</a:t>
              </a:r>
              <a:r>
                <a:rPr lang="ko-KR" altLang="en-US" sz="3200" b="0" i="0" dirty="0">
                  <a:effectLst/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학교</a:t>
              </a:r>
              <a:endPara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D00B772-F0D0-42DF-A71F-12EAE371F3B7}"/>
                </a:ext>
              </a:extLst>
            </p:cNvPr>
            <p:cNvSpPr txBox="1"/>
            <p:nvPr/>
          </p:nvSpPr>
          <p:spPr>
            <a:xfrm>
              <a:off x="4558616" y="4153321"/>
              <a:ext cx="96372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000" b="1" dirty="0">
                  <a:latin typeface="이사만루체 Light" panose="00000300000000000000" pitchFamily="2" charset="-127"/>
                  <a:ea typeface="이사만루체 Light" panose="00000300000000000000" pitchFamily="2" charset="-127"/>
                </a:rPr>
                <a:t>17 ~ 19</a:t>
              </a:r>
              <a:endParaRPr lang="ko-KR" altLang="en-US" sz="2000" b="1" dirty="0">
                <a:latin typeface="이사만루체 Light" panose="00000300000000000000" pitchFamily="2" charset="-127"/>
                <a:ea typeface="이사만루체 Light" panose="00000300000000000000" pitchFamily="2" charset="-127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0E79537E-2D40-46C1-81B9-262BE71F5E2C}"/>
              </a:ext>
            </a:extLst>
          </p:cNvPr>
          <p:cNvGrpSpPr/>
          <p:nvPr/>
        </p:nvGrpSpPr>
        <p:grpSpPr>
          <a:xfrm>
            <a:off x="8951700" y="3319445"/>
            <a:ext cx="2438488" cy="920119"/>
            <a:chOff x="6096000" y="3633312"/>
            <a:chExt cx="2438488" cy="92011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61CAE7F-C5E5-4A1A-B47A-20AE238EE084}"/>
                </a:ext>
              </a:extLst>
            </p:cNvPr>
            <p:cNvSpPr txBox="1"/>
            <p:nvPr/>
          </p:nvSpPr>
          <p:spPr>
            <a:xfrm>
              <a:off x="6096000" y="3633312"/>
              <a:ext cx="24384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20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대학</a:t>
              </a:r>
              <a:r>
                <a:rPr lang="ko-KR" altLang="en-US" sz="3200" b="0" i="0" dirty="0">
                  <a:effectLst/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교</a:t>
              </a:r>
              <a:r>
                <a:rPr lang="en-US" altLang="ko-KR" sz="3200" b="0" i="0" dirty="0">
                  <a:effectLst/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(</a:t>
              </a:r>
              <a:r>
                <a:rPr lang="ko-KR" altLang="en-US" sz="3200" b="0" i="0" dirty="0">
                  <a:effectLst/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선택</a:t>
              </a:r>
              <a:r>
                <a:rPr lang="en-US" altLang="ko-KR" sz="3200" b="0" i="0" dirty="0">
                  <a:effectLst/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)</a:t>
              </a:r>
              <a:endPara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C1F300D-DA2C-47EE-AC8F-B443F87EA167}"/>
                </a:ext>
              </a:extLst>
            </p:cNvPr>
            <p:cNvSpPr txBox="1"/>
            <p:nvPr/>
          </p:nvSpPr>
          <p:spPr>
            <a:xfrm>
              <a:off x="6709773" y="4153321"/>
              <a:ext cx="10567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000" b="1" dirty="0">
                  <a:latin typeface="이사만루체 Light" panose="00000300000000000000" pitchFamily="2" charset="-127"/>
                  <a:ea typeface="이사만루체 Light" panose="00000300000000000000" pitchFamily="2" charset="-127"/>
                </a:rPr>
                <a:t>20 ~~~</a:t>
              </a:r>
              <a:endParaRPr lang="ko-KR" altLang="en-US" sz="2000" b="1" dirty="0">
                <a:latin typeface="이사만루체 Light" panose="00000300000000000000" pitchFamily="2" charset="-127"/>
                <a:ea typeface="이사만루체 Light" panose="00000300000000000000" pitchFamily="2" charset="-127"/>
              </a:endParaRPr>
            </a:p>
          </p:txBody>
        </p:sp>
      </p:grpSp>
      <p:pic>
        <p:nvPicPr>
          <p:cNvPr id="17" name="그림 16" descr="텍스트이(가) 표시된 사진&#10;&#10;자동 생성된 설명">
            <a:extLst>
              <a:ext uri="{FF2B5EF4-FFF2-40B4-BE49-F238E27FC236}">
                <a16:creationId xmlns:a16="http://schemas.microsoft.com/office/drawing/2014/main" id="{09959768-3391-4349-9188-3D8A3C4E1E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3575" y="4961663"/>
            <a:ext cx="2179454" cy="8763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9C30043-2FD1-48CA-A9E6-CBC96B340193}"/>
              </a:ext>
            </a:extLst>
          </p:cNvPr>
          <p:cNvSpPr txBox="1"/>
          <p:nvPr/>
        </p:nvSpPr>
        <p:spPr>
          <a:xfrm>
            <a:off x="9968039" y="5030480"/>
            <a:ext cx="15929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82</a:t>
            </a:r>
            <a:r>
              <a:rPr lang="ko-KR" altLang="en-US" sz="4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세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AD35C10E-2CB8-46B9-8AA0-7807DC8A0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4093" y="3561694"/>
            <a:ext cx="520674" cy="400110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45ABC84B-D210-4002-8889-341A0670FA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80101" y="3561694"/>
            <a:ext cx="520674" cy="400110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5E98D0A6-68B4-4940-A8CD-52A21120DE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9474" y="3561694"/>
            <a:ext cx="520674" cy="400110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14EE33FC-131A-4CC0-87C9-3ECCB13F8C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5470" y="5199757"/>
            <a:ext cx="520674" cy="40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9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E1EBDAA1-2855-49FE-8FE0-B9514C061B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8890088-D43F-4C2F-91E4-F6172B6D0490}"/>
              </a:ext>
            </a:extLst>
          </p:cNvPr>
          <p:cNvSpPr txBox="1"/>
          <p:nvPr/>
        </p:nvSpPr>
        <p:spPr>
          <a:xfrm>
            <a:off x="1581041" y="346521"/>
            <a:ext cx="2922595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4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인생의 흐름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6AE4E9-67AE-418D-A7C9-BC2625E5AE3F}"/>
              </a:ext>
            </a:extLst>
          </p:cNvPr>
          <p:cNvSpPr txBox="1"/>
          <p:nvPr/>
        </p:nvSpPr>
        <p:spPr>
          <a:xfrm>
            <a:off x="1213896" y="3300833"/>
            <a:ext cx="9764211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긴 인생에서 내가 행복한 미래의 모습은 </a:t>
            </a:r>
            <a:endParaRPr lang="en-US" altLang="ko-KR" sz="4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pPr algn="ctr"/>
            <a:r>
              <a:rPr lang="ko-KR" altLang="en-US" sz="4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어떤 모습일까요</a:t>
            </a:r>
            <a:r>
              <a:rPr lang="en-US" altLang="ko-KR" sz="4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?</a:t>
            </a:r>
            <a:endParaRPr lang="ko-KR" altLang="en-US" sz="4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2348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FBED0BE-7F04-473D-B6CF-5A6F1EC240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F6F2C809-4950-4FD5-987B-48E74223B484}"/>
              </a:ext>
            </a:extLst>
          </p:cNvPr>
          <p:cNvSpPr txBox="1"/>
          <p:nvPr/>
        </p:nvSpPr>
        <p:spPr>
          <a:xfrm>
            <a:off x="4607077" y="2065420"/>
            <a:ext cx="36814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활동 </a:t>
            </a:r>
            <a:r>
              <a:rPr kumimoji="0" lang="en-US" altLang="ko-KR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3500A4A-00EC-4579-913D-61CA4114C85D}"/>
              </a:ext>
            </a:extLst>
          </p:cNvPr>
          <p:cNvSpPr txBox="1"/>
          <p:nvPr/>
        </p:nvSpPr>
        <p:spPr>
          <a:xfrm>
            <a:off x="3092102" y="4223173"/>
            <a:ext cx="887687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54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관계에 따른 장래 희망 찾기</a:t>
            </a:r>
            <a:endParaRPr lang="en-US" altLang="ko-KR" sz="5400" spc="-150" dirty="0">
              <a:solidFill>
                <a:prstClr val="black"/>
              </a:solidFill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83884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6D5ABBA-AE37-494B-A3DA-8503C125FA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3A7A504-416B-431C-A14F-9A5598A1DD4F}"/>
              </a:ext>
            </a:extLst>
          </p:cNvPr>
          <p:cNvSpPr txBox="1"/>
          <p:nvPr/>
        </p:nvSpPr>
        <p:spPr>
          <a:xfrm>
            <a:off x="1400682" y="359221"/>
            <a:ext cx="3583032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관계 장래 희망</a:t>
            </a:r>
            <a:endParaRPr lang="ko-KR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이사만루체 Medium" panose="00000600000000000000" pitchFamily="2" charset="-127"/>
              <a:ea typeface="이사만루체 Medium" panose="00000600000000000000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445E1-FAEE-48FD-9386-2665270FA4DF}"/>
              </a:ext>
            </a:extLst>
          </p:cNvPr>
          <p:cNvSpPr txBox="1"/>
          <p:nvPr/>
        </p:nvSpPr>
        <p:spPr>
          <a:xfrm>
            <a:off x="1559341" y="3300833"/>
            <a:ext cx="907331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긴 인생에서 행복감을 느끼는 사람은 </a:t>
            </a:r>
            <a:endParaRPr lang="en-US" altLang="ko-KR" sz="4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pPr algn="ctr"/>
            <a:r>
              <a:rPr lang="ko-KR" altLang="en-US" sz="4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어떤 사람들일까요</a:t>
            </a:r>
            <a:r>
              <a:rPr lang="en-US" altLang="ko-KR" sz="4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?</a:t>
            </a:r>
            <a:endParaRPr lang="ko-KR" altLang="en-US" sz="4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360141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B051FDD8-AB21-44AC-AA0B-E9C8912EF040}"/>
              </a:ext>
            </a:extLst>
          </p:cNvPr>
          <p:cNvSpPr/>
          <p:nvPr/>
        </p:nvSpPr>
        <p:spPr>
          <a:xfrm>
            <a:off x="11125200" y="0"/>
            <a:ext cx="1066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D117D0F-1C80-4F11-8EA2-EC08555AE8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0"/>
          <a:stretch/>
        </p:blipFill>
        <p:spPr bwMode="auto">
          <a:xfrm>
            <a:off x="0" y="0"/>
            <a:ext cx="11125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E9115264-387D-4F57-A614-55A32D8262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627C0D-49E7-4277-BC9F-FF2020A6D800}"/>
              </a:ext>
            </a:extLst>
          </p:cNvPr>
          <p:cNvSpPr txBox="1"/>
          <p:nvPr/>
        </p:nvSpPr>
        <p:spPr>
          <a:xfrm>
            <a:off x="-88900" y="6296094"/>
            <a:ext cx="5927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75</a:t>
            </a:r>
            <a:r>
              <a:rPr lang="ko-KR" altLang="en-US" sz="2400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세의 성인 발달 연구 책임자 </a:t>
            </a:r>
            <a:r>
              <a:rPr lang="en-US" altLang="ko-KR" sz="2400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Waldinger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922D06-DC29-4183-971E-3A3643AA37D4}"/>
              </a:ext>
            </a:extLst>
          </p:cNvPr>
          <p:cNvSpPr txBox="1"/>
          <p:nvPr/>
        </p:nvSpPr>
        <p:spPr>
          <a:xfrm>
            <a:off x="4648200" y="2587231"/>
            <a:ext cx="7010400" cy="168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z="44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“</a:t>
            </a:r>
            <a:r>
              <a:rPr lang="ko-KR" altLang="en-US" sz="44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좋은 관계가 우리를 </a:t>
            </a:r>
            <a:endParaRPr lang="en-US" altLang="ko-KR" sz="4400" i="1" dirty="0">
              <a:solidFill>
                <a:schemeClr val="bg1"/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44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건강하고 행복하게 만듭니다</a:t>
            </a:r>
            <a:r>
              <a:rPr lang="en-US" altLang="ko-KR" sz="44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087710771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B051FDD8-AB21-44AC-AA0B-E9C8912EF040}"/>
              </a:ext>
            </a:extLst>
          </p:cNvPr>
          <p:cNvSpPr/>
          <p:nvPr/>
        </p:nvSpPr>
        <p:spPr>
          <a:xfrm>
            <a:off x="11125200" y="0"/>
            <a:ext cx="1066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D117D0F-1C80-4F11-8EA2-EC08555AE8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0"/>
          <a:stretch/>
        </p:blipFill>
        <p:spPr bwMode="auto">
          <a:xfrm>
            <a:off x="0" y="0"/>
            <a:ext cx="11125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E9115264-387D-4F57-A614-55A32D8262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627C0D-49E7-4277-BC9F-FF2020A6D800}"/>
              </a:ext>
            </a:extLst>
          </p:cNvPr>
          <p:cNvSpPr txBox="1"/>
          <p:nvPr/>
        </p:nvSpPr>
        <p:spPr>
          <a:xfrm>
            <a:off x="-88900" y="6296094"/>
            <a:ext cx="5927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75</a:t>
            </a:r>
            <a:r>
              <a:rPr lang="ko-KR" altLang="en-US" sz="2400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세의 성인 발달 연구 책임자 </a:t>
            </a:r>
            <a:r>
              <a:rPr lang="en-US" altLang="ko-KR" sz="2400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Waldinger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922D06-DC29-4183-971E-3A3643AA37D4}"/>
              </a:ext>
            </a:extLst>
          </p:cNvPr>
          <p:cNvSpPr txBox="1"/>
          <p:nvPr/>
        </p:nvSpPr>
        <p:spPr>
          <a:xfrm>
            <a:off x="3848100" y="2726931"/>
            <a:ext cx="8153400" cy="168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z="44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“</a:t>
            </a:r>
            <a:r>
              <a:rPr lang="ko-KR" altLang="en-US" sz="44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돈</a:t>
            </a:r>
            <a:r>
              <a:rPr lang="en-US" altLang="ko-KR" sz="44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, </a:t>
            </a:r>
            <a:r>
              <a:rPr lang="ko-KR" altLang="en-US" sz="44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명예는  인생의 행복에 있어 </a:t>
            </a:r>
            <a:endParaRPr lang="en-US" altLang="ko-KR" sz="4400" i="1" dirty="0">
              <a:solidFill>
                <a:schemeClr val="bg1"/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44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중요하지 않았습니다</a:t>
            </a:r>
            <a:r>
              <a:rPr lang="en-US" altLang="ko-KR" sz="44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.”</a:t>
            </a:r>
            <a:endParaRPr lang="ko-KR" altLang="en-US" sz="4400" i="1" dirty="0">
              <a:solidFill>
                <a:schemeClr val="bg1"/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2511846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B051FDD8-AB21-44AC-AA0B-E9C8912EF040}"/>
              </a:ext>
            </a:extLst>
          </p:cNvPr>
          <p:cNvSpPr/>
          <p:nvPr/>
        </p:nvSpPr>
        <p:spPr>
          <a:xfrm>
            <a:off x="11125200" y="0"/>
            <a:ext cx="1066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D117D0F-1C80-4F11-8EA2-EC08555AE8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0"/>
          <a:stretch/>
        </p:blipFill>
        <p:spPr bwMode="auto">
          <a:xfrm>
            <a:off x="0" y="0"/>
            <a:ext cx="11125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E9115264-387D-4F57-A614-55A32D8262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627C0D-49E7-4277-BC9F-FF2020A6D800}"/>
              </a:ext>
            </a:extLst>
          </p:cNvPr>
          <p:cNvSpPr txBox="1"/>
          <p:nvPr/>
        </p:nvSpPr>
        <p:spPr>
          <a:xfrm>
            <a:off x="-88900" y="6296094"/>
            <a:ext cx="5927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75</a:t>
            </a:r>
            <a:r>
              <a:rPr lang="ko-KR" altLang="en-US" sz="2400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세의 성인 발달 연구 책임자 </a:t>
            </a:r>
            <a:r>
              <a:rPr lang="en-US" altLang="ko-KR" sz="2400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Waldinger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37F55F-79E6-4CB0-87FA-DEADBE464565}"/>
              </a:ext>
            </a:extLst>
          </p:cNvPr>
          <p:cNvSpPr txBox="1"/>
          <p:nvPr/>
        </p:nvSpPr>
        <p:spPr>
          <a:xfrm>
            <a:off x="3855963" y="2081327"/>
            <a:ext cx="8615437" cy="2751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z="32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“</a:t>
            </a:r>
            <a:r>
              <a:rPr lang="ko-KR" altLang="en-US" sz="32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가족</a:t>
            </a:r>
            <a:r>
              <a:rPr lang="en-US" altLang="ko-KR" sz="32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, </a:t>
            </a:r>
            <a:r>
              <a:rPr lang="ko-KR" altLang="en-US" sz="32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친구</a:t>
            </a:r>
            <a:r>
              <a:rPr lang="en-US" altLang="ko-KR" sz="32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, </a:t>
            </a:r>
            <a:r>
              <a:rPr lang="ko-KR" altLang="en-US" sz="32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등 </a:t>
            </a:r>
            <a:r>
              <a:rPr lang="ko-KR" altLang="en-US" sz="4000" i="1" dirty="0">
                <a:solidFill>
                  <a:srgbClr val="FFC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관계의 연결</a:t>
            </a:r>
            <a:r>
              <a:rPr lang="ko-KR" altLang="en-US" sz="32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이 </a:t>
            </a:r>
            <a:r>
              <a:rPr lang="ko-KR" altLang="en-US" sz="3200" i="1" dirty="0">
                <a:solidFill>
                  <a:srgbClr val="FFC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가까운 </a:t>
            </a:r>
            <a:endParaRPr lang="en-US" altLang="ko-KR" sz="3200" i="1" dirty="0">
              <a:solidFill>
                <a:srgbClr val="FFC000"/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32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사람일수록 행복합니다</a:t>
            </a:r>
            <a:r>
              <a:rPr lang="en-US" altLang="ko-KR" sz="32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 </a:t>
            </a:r>
            <a:r>
              <a:rPr lang="ko-KR" altLang="en-US" sz="32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이들은 </a:t>
            </a:r>
            <a:endParaRPr lang="en-US" altLang="ko-KR" sz="3200" i="1" dirty="0">
              <a:solidFill>
                <a:schemeClr val="bg1"/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32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고립되어 있는 사람들보다 신체적으로 </a:t>
            </a:r>
            <a:endParaRPr lang="en-US" altLang="ko-KR" sz="3200" i="1" dirty="0">
              <a:solidFill>
                <a:schemeClr val="bg1"/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4000" i="1" dirty="0">
                <a:solidFill>
                  <a:srgbClr val="FFC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건강</a:t>
            </a:r>
            <a:r>
              <a:rPr lang="ko-KR" altLang="en-US" sz="32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할 뿐 아니라</a:t>
            </a:r>
            <a:r>
              <a:rPr lang="en-US" altLang="ko-KR" sz="32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, </a:t>
            </a:r>
            <a:r>
              <a:rPr lang="ko-KR" altLang="en-US" sz="32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더 </a:t>
            </a:r>
            <a:r>
              <a:rPr lang="ko-KR" altLang="en-US" sz="4000" i="1" dirty="0">
                <a:solidFill>
                  <a:srgbClr val="FFC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오래 살았습니다</a:t>
            </a:r>
            <a:r>
              <a:rPr lang="en-US" altLang="ko-KR" sz="3200" i="1" dirty="0">
                <a:solidFill>
                  <a:srgbClr val="FFC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r>
              <a:rPr lang="en-US" altLang="ko-KR" sz="3200" i="1" dirty="0">
                <a:solidFill>
                  <a:schemeClr val="bg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”</a:t>
            </a:r>
            <a:endParaRPr lang="ko-KR" altLang="en-US" sz="3200" i="1" dirty="0">
              <a:solidFill>
                <a:schemeClr val="bg1"/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6654336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6D5ABBA-AE37-494B-A3DA-8503C125FA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3A7A504-416B-431C-A14F-9A5598A1DD4F}"/>
              </a:ext>
            </a:extLst>
          </p:cNvPr>
          <p:cNvSpPr txBox="1"/>
          <p:nvPr/>
        </p:nvSpPr>
        <p:spPr>
          <a:xfrm>
            <a:off x="1400682" y="359221"/>
            <a:ext cx="3583032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관계 장래 희망</a:t>
            </a:r>
            <a:endParaRPr lang="ko-KR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이사만루체 Medium" panose="00000600000000000000" pitchFamily="2" charset="-127"/>
              <a:ea typeface="이사만루체 Medium" panose="00000600000000000000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445E1-FAEE-48FD-9386-2665270FA4DF}"/>
              </a:ext>
            </a:extLst>
          </p:cNvPr>
          <p:cNvSpPr txBox="1"/>
          <p:nvPr/>
        </p:nvSpPr>
        <p:spPr>
          <a:xfrm>
            <a:off x="744214" y="3300833"/>
            <a:ext cx="10703571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나와 주변 </a:t>
            </a:r>
            <a:r>
              <a:rPr lang="ko-KR" altLang="en-US" sz="4600" dirty="0" err="1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사람들과의</a:t>
            </a:r>
            <a:r>
              <a:rPr lang="ko-KR" altLang="en-US" sz="4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관계가 행복해지려면 </a:t>
            </a:r>
            <a:endParaRPr lang="en-US" altLang="ko-KR" sz="4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pPr algn="ctr"/>
            <a:r>
              <a:rPr lang="ko-KR" altLang="en-US" sz="4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어떻게 행동해야 할까요</a:t>
            </a:r>
            <a:r>
              <a:rPr lang="en-US" altLang="ko-KR" sz="4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?</a:t>
            </a:r>
            <a:endParaRPr lang="ko-KR" altLang="en-US" sz="4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89654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>
            <a:extLst>
              <a:ext uri="{FF2B5EF4-FFF2-40B4-BE49-F238E27FC236}">
                <a16:creationId xmlns:a16="http://schemas.microsoft.com/office/drawing/2014/main" id="{D79C9734-AB0B-4CCD-BF3A-47EACA033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4572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EFC95E69-04CD-4C05-8387-90B64E7687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416" y="227682"/>
            <a:ext cx="787300" cy="744639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FFA714FA-1452-49CF-8A25-35C47973DB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1249" y="175743"/>
            <a:ext cx="602078" cy="839394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6F997749-3F90-440C-9F28-4DB99F1430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5231" y="379961"/>
            <a:ext cx="640482" cy="499717"/>
          </a:xfrm>
          <a:prstGeom prst="rect">
            <a:avLst/>
          </a:prstGeom>
        </p:spPr>
      </p:pic>
      <p:pic>
        <p:nvPicPr>
          <p:cNvPr id="58" name="그림 57">
            <a:extLst>
              <a:ext uri="{FF2B5EF4-FFF2-40B4-BE49-F238E27FC236}">
                <a16:creationId xmlns:a16="http://schemas.microsoft.com/office/drawing/2014/main" id="{1BACFEB6-DF69-4AED-A315-3BCEA119CE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20900" y="237919"/>
            <a:ext cx="549342" cy="703158"/>
          </a:xfrm>
          <a:prstGeom prst="rect">
            <a:avLst/>
          </a:prstGeom>
        </p:spPr>
      </p:pic>
      <p:pic>
        <p:nvPicPr>
          <p:cNvPr id="59" name="그림 58">
            <a:extLst>
              <a:ext uri="{FF2B5EF4-FFF2-40B4-BE49-F238E27FC236}">
                <a16:creationId xmlns:a16="http://schemas.microsoft.com/office/drawing/2014/main" id="{F80F9AC6-D51C-40B9-821A-157ECADF69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13626" y="234006"/>
            <a:ext cx="892131" cy="738315"/>
          </a:xfrm>
          <a:prstGeom prst="rect">
            <a:avLst/>
          </a:prstGeom>
        </p:spPr>
      </p:pic>
      <p:pic>
        <p:nvPicPr>
          <p:cNvPr id="60" name="그림 59">
            <a:extLst>
              <a:ext uri="{FF2B5EF4-FFF2-40B4-BE49-F238E27FC236}">
                <a16:creationId xmlns:a16="http://schemas.microsoft.com/office/drawing/2014/main" id="{45ECF391-6759-46BD-9298-4D5A37E996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69893" y="217930"/>
            <a:ext cx="640483" cy="663690"/>
          </a:xfrm>
          <a:prstGeom prst="rect">
            <a:avLst/>
          </a:prstGeom>
        </p:spPr>
      </p:pic>
      <p:sp>
        <p:nvSpPr>
          <p:cNvPr id="21" name="자유형: 도형 20">
            <a:extLst>
              <a:ext uri="{FF2B5EF4-FFF2-40B4-BE49-F238E27FC236}">
                <a16:creationId xmlns:a16="http://schemas.microsoft.com/office/drawing/2014/main" id="{0CC91C8C-E1DC-47B5-851F-F760ECF572B9}"/>
              </a:ext>
            </a:extLst>
          </p:cNvPr>
          <p:cNvSpPr/>
          <p:nvPr/>
        </p:nvSpPr>
        <p:spPr>
          <a:xfrm>
            <a:off x="6999050" y="4655568"/>
            <a:ext cx="2992388" cy="1708935"/>
          </a:xfrm>
          <a:custGeom>
            <a:avLst/>
            <a:gdLst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2034283 w 2630052"/>
              <a:gd name="connsiteY6" fmla="*/ 1263721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178121 w 2630052"/>
              <a:gd name="connsiteY9" fmla="*/ 133564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1181528 w 2630052"/>
              <a:gd name="connsiteY17" fmla="*/ 1325366 h 2013735"/>
              <a:gd name="connsiteX18" fmla="*/ 1160979 w 2630052"/>
              <a:gd name="connsiteY18" fmla="*/ 1243173 h 2013735"/>
              <a:gd name="connsiteX19" fmla="*/ 1294544 w 2630052"/>
              <a:gd name="connsiteY19" fmla="*/ 10274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2034283 w 2630052"/>
              <a:gd name="connsiteY6" fmla="*/ 1263721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178121 w 2630052"/>
              <a:gd name="connsiteY9" fmla="*/ 133564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1181528 w 2630052"/>
              <a:gd name="connsiteY17" fmla="*/ 1325366 h 2013735"/>
              <a:gd name="connsiteX18" fmla="*/ 823795 w 2630052"/>
              <a:gd name="connsiteY18" fmla="*/ 1243173 h 2013735"/>
              <a:gd name="connsiteX19" fmla="*/ 1294544 w 2630052"/>
              <a:gd name="connsiteY19" fmla="*/ 10274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2034283 w 2630052"/>
              <a:gd name="connsiteY6" fmla="*/ 1263721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178121 w 2630052"/>
              <a:gd name="connsiteY9" fmla="*/ 133564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988567 w 2630052"/>
              <a:gd name="connsiteY17" fmla="*/ 1414266 h 2013735"/>
              <a:gd name="connsiteX18" fmla="*/ 823795 w 2630052"/>
              <a:gd name="connsiteY18" fmla="*/ 1243173 h 2013735"/>
              <a:gd name="connsiteX19" fmla="*/ 1294544 w 2630052"/>
              <a:gd name="connsiteY19" fmla="*/ 10274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2034283 w 2630052"/>
              <a:gd name="connsiteY6" fmla="*/ 1263721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178121 w 2630052"/>
              <a:gd name="connsiteY9" fmla="*/ 133564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988567 w 2630052"/>
              <a:gd name="connsiteY17" fmla="*/ 1414266 h 2013735"/>
              <a:gd name="connsiteX18" fmla="*/ 827654 w 2630052"/>
              <a:gd name="connsiteY18" fmla="*/ 1109823 h 2013735"/>
              <a:gd name="connsiteX19" fmla="*/ 1294544 w 2630052"/>
              <a:gd name="connsiteY19" fmla="*/ 10274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2034283 w 2630052"/>
              <a:gd name="connsiteY6" fmla="*/ 1263721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178121 w 2630052"/>
              <a:gd name="connsiteY9" fmla="*/ 133564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988567 w 2630052"/>
              <a:gd name="connsiteY17" fmla="*/ 1414266 h 2013735"/>
              <a:gd name="connsiteX18" fmla="*/ 827654 w 2630052"/>
              <a:gd name="connsiteY18" fmla="*/ 1109823 h 2013735"/>
              <a:gd name="connsiteX19" fmla="*/ 1213500 w 2630052"/>
              <a:gd name="connsiteY19" fmla="*/ 10401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2034283 w 2630052"/>
              <a:gd name="connsiteY6" fmla="*/ 1263721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178121 w 2630052"/>
              <a:gd name="connsiteY9" fmla="*/ 133564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911382 w 2630052"/>
              <a:gd name="connsiteY17" fmla="*/ 1360291 h 2013735"/>
              <a:gd name="connsiteX18" fmla="*/ 827654 w 2630052"/>
              <a:gd name="connsiteY18" fmla="*/ 1109823 h 2013735"/>
              <a:gd name="connsiteX19" fmla="*/ 1213500 w 2630052"/>
              <a:gd name="connsiteY19" fmla="*/ 10401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1968676 w 2630052"/>
              <a:gd name="connsiteY6" fmla="*/ 1273246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178121 w 2630052"/>
              <a:gd name="connsiteY9" fmla="*/ 133564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911382 w 2630052"/>
              <a:gd name="connsiteY17" fmla="*/ 1360291 h 2013735"/>
              <a:gd name="connsiteX18" fmla="*/ 827654 w 2630052"/>
              <a:gd name="connsiteY18" fmla="*/ 1109823 h 2013735"/>
              <a:gd name="connsiteX19" fmla="*/ 1213500 w 2630052"/>
              <a:gd name="connsiteY19" fmla="*/ 10401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1968676 w 2630052"/>
              <a:gd name="connsiteY6" fmla="*/ 1273246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178121 w 2630052"/>
              <a:gd name="connsiteY9" fmla="*/ 133564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911382 w 2630052"/>
              <a:gd name="connsiteY17" fmla="*/ 1360291 h 2013735"/>
              <a:gd name="connsiteX18" fmla="*/ 827654 w 2630052"/>
              <a:gd name="connsiteY18" fmla="*/ 1109823 h 2013735"/>
              <a:gd name="connsiteX19" fmla="*/ 1213500 w 2630052"/>
              <a:gd name="connsiteY19" fmla="*/ 10401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1968676 w 2630052"/>
              <a:gd name="connsiteY6" fmla="*/ 1273246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216713 w 2630052"/>
              <a:gd name="connsiteY9" fmla="*/ 136739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911382 w 2630052"/>
              <a:gd name="connsiteY17" fmla="*/ 1360291 h 2013735"/>
              <a:gd name="connsiteX18" fmla="*/ 827654 w 2630052"/>
              <a:gd name="connsiteY18" fmla="*/ 1109823 h 2013735"/>
              <a:gd name="connsiteX19" fmla="*/ 1213500 w 2630052"/>
              <a:gd name="connsiteY19" fmla="*/ 10401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1968676 w 2630052"/>
              <a:gd name="connsiteY6" fmla="*/ 1273246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216713 w 2630052"/>
              <a:gd name="connsiteY9" fmla="*/ 136739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11047 w 2630052"/>
              <a:gd name="connsiteY16" fmla="*/ 1456861 h 2013735"/>
              <a:gd name="connsiteX17" fmla="*/ 911382 w 2630052"/>
              <a:gd name="connsiteY17" fmla="*/ 1360291 h 2013735"/>
              <a:gd name="connsiteX18" fmla="*/ 827654 w 2630052"/>
              <a:gd name="connsiteY18" fmla="*/ 1109823 h 2013735"/>
              <a:gd name="connsiteX19" fmla="*/ 1213500 w 2630052"/>
              <a:gd name="connsiteY19" fmla="*/ 10401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3132818 w 3179660"/>
              <a:gd name="connsiteY0" fmla="*/ 0 h 1708935"/>
              <a:gd name="connsiteX1" fmla="*/ 2589087 w 3179660"/>
              <a:gd name="connsiteY1" fmla="*/ 1030840 h 1708935"/>
              <a:gd name="connsiteX2" fmla="*/ 2486346 w 3179660"/>
              <a:gd name="connsiteY2" fmla="*/ 1164404 h 1708935"/>
              <a:gd name="connsiteX3" fmla="*/ 2260314 w 3179660"/>
              <a:gd name="connsiteY3" fmla="*/ 1205501 h 1708935"/>
              <a:gd name="connsiteX4" fmla="*/ 2116476 w 3179660"/>
              <a:gd name="connsiteY4" fmla="*/ 1195227 h 1708935"/>
              <a:gd name="connsiteX5" fmla="*/ 2095928 w 3179660"/>
              <a:gd name="connsiteY5" fmla="*/ 1143856 h 1708935"/>
              <a:gd name="connsiteX6" fmla="*/ 1968676 w 3179660"/>
              <a:gd name="connsiteY6" fmla="*/ 968446 h 1708935"/>
              <a:gd name="connsiteX7" fmla="*/ 2126750 w 3179660"/>
              <a:gd name="connsiteY7" fmla="*/ 763712 h 1708935"/>
              <a:gd name="connsiteX8" fmla="*/ 2188395 w 3179660"/>
              <a:gd name="connsiteY8" fmla="*/ 784260 h 1708935"/>
              <a:gd name="connsiteX9" fmla="*/ 2216713 w 3179660"/>
              <a:gd name="connsiteY9" fmla="*/ 1062590 h 1708935"/>
              <a:gd name="connsiteX10" fmla="*/ 2044557 w 3179660"/>
              <a:gd name="connsiteY10" fmla="*/ 1226049 h 1708935"/>
              <a:gd name="connsiteX11" fmla="*/ 1941815 w 3179660"/>
              <a:gd name="connsiteY11" fmla="*/ 1318517 h 1708935"/>
              <a:gd name="connsiteX12" fmla="*/ 1880170 w 3179660"/>
              <a:gd name="connsiteY12" fmla="*/ 1339065 h 1708935"/>
              <a:gd name="connsiteX13" fmla="*/ 1767155 w 3179660"/>
              <a:gd name="connsiteY13" fmla="*/ 1369887 h 1708935"/>
              <a:gd name="connsiteX14" fmla="*/ 1623317 w 3179660"/>
              <a:gd name="connsiteY14" fmla="*/ 1359613 h 1708935"/>
              <a:gd name="connsiteX15" fmla="*/ 1417833 w 3179660"/>
              <a:gd name="connsiteY15" fmla="*/ 1226049 h 1708935"/>
              <a:gd name="connsiteX16" fmla="*/ 1211047 w 3179660"/>
              <a:gd name="connsiteY16" fmla="*/ 1152061 h 1708935"/>
              <a:gd name="connsiteX17" fmla="*/ 911382 w 3179660"/>
              <a:gd name="connsiteY17" fmla="*/ 1055491 h 1708935"/>
              <a:gd name="connsiteX18" fmla="*/ 827654 w 3179660"/>
              <a:gd name="connsiteY18" fmla="*/ 805023 h 1708935"/>
              <a:gd name="connsiteX19" fmla="*/ 1213500 w 3179660"/>
              <a:gd name="connsiteY19" fmla="*/ 735315 h 1708935"/>
              <a:gd name="connsiteX20" fmla="*/ 1284269 w 3179660"/>
              <a:gd name="connsiteY20" fmla="*/ 928099 h 1708935"/>
              <a:gd name="connsiteX21" fmla="*/ 1119883 w 3179660"/>
              <a:gd name="connsiteY21" fmla="*/ 1195227 h 1708935"/>
              <a:gd name="connsiteX22" fmla="*/ 760287 w 3179660"/>
              <a:gd name="connsiteY22" fmla="*/ 1565096 h 1708935"/>
              <a:gd name="connsiteX23" fmla="*/ 698642 w 3179660"/>
              <a:gd name="connsiteY23" fmla="*/ 1616467 h 1708935"/>
              <a:gd name="connsiteX24" fmla="*/ 534256 w 3179660"/>
              <a:gd name="connsiteY24" fmla="*/ 1678112 h 1708935"/>
              <a:gd name="connsiteX25" fmla="*/ 472611 w 3179660"/>
              <a:gd name="connsiteY25" fmla="*/ 1708935 h 1708935"/>
              <a:gd name="connsiteX26" fmla="*/ 267128 w 3179660"/>
              <a:gd name="connsiteY26" fmla="*/ 1698660 h 1708935"/>
              <a:gd name="connsiteX27" fmla="*/ 30822 w 3179660"/>
              <a:gd name="connsiteY27" fmla="*/ 1688386 h 1708935"/>
              <a:gd name="connsiteX28" fmla="*/ 0 w 3179660"/>
              <a:gd name="connsiteY28" fmla="*/ 1678112 h 17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179660" h="1708935">
                <a:moveTo>
                  <a:pt x="3132818" y="0"/>
                </a:moveTo>
                <a:cubicBezTo>
                  <a:pt x="3359272" y="452912"/>
                  <a:pt x="2696832" y="836773"/>
                  <a:pt x="2589087" y="1030840"/>
                </a:cubicBezTo>
                <a:cubicBezTo>
                  <a:pt x="2481342" y="1224907"/>
                  <a:pt x="2528327" y="1127087"/>
                  <a:pt x="2486346" y="1164404"/>
                </a:cubicBezTo>
                <a:cubicBezTo>
                  <a:pt x="2439108" y="1206394"/>
                  <a:pt x="2301980" y="1202525"/>
                  <a:pt x="2260314" y="1205501"/>
                </a:cubicBezTo>
                <a:lnTo>
                  <a:pt x="2116476" y="1195227"/>
                </a:lnTo>
                <a:cubicBezTo>
                  <a:pt x="2099208" y="1188751"/>
                  <a:pt x="2120561" y="1181653"/>
                  <a:pt x="2095928" y="1143856"/>
                </a:cubicBezTo>
                <a:cubicBezTo>
                  <a:pt x="2071295" y="1106059"/>
                  <a:pt x="1989224" y="1030091"/>
                  <a:pt x="1968676" y="968446"/>
                </a:cubicBezTo>
                <a:cubicBezTo>
                  <a:pt x="1922116" y="765262"/>
                  <a:pt x="2090130" y="794410"/>
                  <a:pt x="2126750" y="763712"/>
                </a:cubicBezTo>
                <a:cubicBezTo>
                  <a:pt x="2163370" y="733014"/>
                  <a:pt x="2167847" y="777411"/>
                  <a:pt x="2188395" y="784260"/>
                </a:cubicBezTo>
                <a:cubicBezTo>
                  <a:pt x="2237223" y="881913"/>
                  <a:pt x="2262000" y="866345"/>
                  <a:pt x="2216713" y="1062590"/>
                </a:cubicBezTo>
                <a:cubicBezTo>
                  <a:pt x="2204227" y="1116694"/>
                  <a:pt x="2090373" y="1183394"/>
                  <a:pt x="2044557" y="1226049"/>
                </a:cubicBezTo>
                <a:cubicBezTo>
                  <a:pt x="1998741" y="1268704"/>
                  <a:pt x="1973987" y="1302431"/>
                  <a:pt x="1941815" y="1318517"/>
                </a:cubicBezTo>
                <a:cubicBezTo>
                  <a:pt x="1922442" y="1328204"/>
                  <a:pt x="1900526" y="1331663"/>
                  <a:pt x="1880170" y="1339065"/>
                </a:cubicBezTo>
                <a:cubicBezTo>
                  <a:pt x="1796403" y="1369526"/>
                  <a:pt x="1861739" y="1354123"/>
                  <a:pt x="1767155" y="1369887"/>
                </a:cubicBezTo>
                <a:cubicBezTo>
                  <a:pt x="1719209" y="1366462"/>
                  <a:pt x="1670797" y="1367110"/>
                  <a:pt x="1623317" y="1359613"/>
                </a:cubicBezTo>
                <a:cubicBezTo>
                  <a:pt x="1559213" y="1349491"/>
                  <a:pt x="1486545" y="1260641"/>
                  <a:pt x="1417833" y="1226049"/>
                </a:cubicBezTo>
                <a:cubicBezTo>
                  <a:pt x="1349121" y="1191457"/>
                  <a:pt x="1236699" y="1190539"/>
                  <a:pt x="1211047" y="1152061"/>
                </a:cubicBezTo>
                <a:lnTo>
                  <a:pt x="911382" y="1055491"/>
                </a:lnTo>
                <a:cubicBezTo>
                  <a:pt x="904532" y="1028093"/>
                  <a:pt x="777301" y="858386"/>
                  <a:pt x="827654" y="805023"/>
                </a:cubicBezTo>
                <a:cubicBezTo>
                  <a:pt x="878007" y="751660"/>
                  <a:pt x="1109488" y="700645"/>
                  <a:pt x="1213500" y="735315"/>
                </a:cubicBezTo>
                <a:cubicBezTo>
                  <a:pt x="1210075" y="803810"/>
                  <a:pt x="1299872" y="851447"/>
                  <a:pt x="1284269" y="928099"/>
                </a:cubicBezTo>
                <a:cubicBezTo>
                  <a:pt x="1268666" y="1004751"/>
                  <a:pt x="1162377" y="1143545"/>
                  <a:pt x="1119883" y="1195227"/>
                </a:cubicBezTo>
                <a:cubicBezTo>
                  <a:pt x="761955" y="1630545"/>
                  <a:pt x="984008" y="1401034"/>
                  <a:pt x="760287" y="1565096"/>
                </a:cubicBezTo>
                <a:cubicBezTo>
                  <a:pt x="738717" y="1580914"/>
                  <a:pt x="722566" y="1604505"/>
                  <a:pt x="698642" y="1616467"/>
                </a:cubicBezTo>
                <a:cubicBezTo>
                  <a:pt x="646299" y="1642639"/>
                  <a:pt x="586599" y="1651940"/>
                  <a:pt x="534256" y="1678112"/>
                </a:cubicBezTo>
                <a:lnTo>
                  <a:pt x="472611" y="1708935"/>
                </a:lnTo>
                <a:lnTo>
                  <a:pt x="267128" y="1698660"/>
                </a:lnTo>
                <a:cubicBezTo>
                  <a:pt x="188370" y="1694997"/>
                  <a:pt x="109433" y="1694433"/>
                  <a:pt x="30822" y="1688386"/>
                </a:cubicBezTo>
                <a:cubicBezTo>
                  <a:pt x="20024" y="1687555"/>
                  <a:pt x="0" y="1678112"/>
                  <a:pt x="0" y="1678112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자유형: 도형 19">
            <a:extLst>
              <a:ext uri="{FF2B5EF4-FFF2-40B4-BE49-F238E27FC236}">
                <a16:creationId xmlns:a16="http://schemas.microsoft.com/office/drawing/2014/main" id="{6DFA9209-8386-47A6-BD50-E4D022FED444}"/>
              </a:ext>
            </a:extLst>
          </p:cNvPr>
          <p:cNvSpPr/>
          <p:nvPr/>
        </p:nvSpPr>
        <p:spPr>
          <a:xfrm>
            <a:off x="2235035" y="3886200"/>
            <a:ext cx="2830125" cy="1610474"/>
          </a:xfrm>
          <a:custGeom>
            <a:avLst/>
            <a:gdLst>
              <a:gd name="connsiteX0" fmla="*/ 16582 w 2770057"/>
              <a:gd name="connsiteY0" fmla="*/ 0 h 924674"/>
              <a:gd name="connsiteX1" fmla="*/ 6308 w 2770057"/>
              <a:gd name="connsiteY1" fmla="*/ 143838 h 924674"/>
              <a:gd name="connsiteX2" fmla="*/ 263162 w 2770057"/>
              <a:gd name="connsiteY2" fmla="*/ 626724 h 924674"/>
              <a:gd name="connsiteX3" fmla="*/ 386452 w 2770057"/>
              <a:gd name="connsiteY3" fmla="*/ 719191 h 924674"/>
              <a:gd name="connsiteX4" fmla="*/ 509742 w 2770057"/>
              <a:gd name="connsiteY4" fmla="*/ 801384 h 924674"/>
              <a:gd name="connsiteX5" fmla="*/ 807693 w 2770057"/>
              <a:gd name="connsiteY5" fmla="*/ 914400 h 924674"/>
              <a:gd name="connsiteX6" fmla="*/ 879612 w 2770057"/>
              <a:gd name="connsiteY6" fmla="*/ 924674 h 924674"/>
              <a:gd name="connsiteX7" fmla="*/ 982353 w 2770057"/>
              <a:gd name="connsiteY7" fmla="*/ 883578 h 924674"/>
              <a:gd name="connsiteX8" fmla="*/ 1187836 w 2770057"/>
              <a:gd name="connsiteY8" fmla="*/ 708917 h 924674"/>
              <a:gd name="connsiteX9" fmla="*/ 1321400 w 2770057"/>
              <a:gd name="connsiteY9" fmla="*/ 380144 h 924674"/>
              <a:gd name="connsiteX10" fmla="*/ 1290578 w 2770057"/>
              <a:gd name="connsiteY10" fmla="*/ 61645 h 924674"/>
              <a:gd name="connsiteX11" fmla="*/ 1198110 w 2770057"/>
              <a:gd name="connsiteY11" fmla="*/ 30822 h 924674"/>
              <a:gd name="connsiteX12" fmla="*/ 1085095 w 2770057"/>
              <a:gd name="connsiteY12" fmla="*/ 51371 h 924674"/>
              <a:gd name="connsiteX13" fmla="*/ 1074821 w 2770057"/>
              <a:gd name="connsiteY13" fmla="*/ 113016 h 924674"/>
              <a:gd name="connsiteX14" fmla="*/ 1085095 w 2770057"/>
              <a:gd name="connsiteY14" fmla="*/ 349321 h 924674"/>
              <a:gd name="connsiteX15" fmla="*/ 1126191 w 2770057"/>
              <a:gd name="connsiteY15" fmla="*/ 400692 h 924674"/>
              <a:gd name="connsiteX16" fmla="*/ 1167288 w 2770057"/>
              <a:gd name="connsiteY16" fmla="*/ 462337 h 924674"/>
              <a:gd name="connsiteX17" fmla="*/ 1280304 w 2770057"/>
              <a:gd name="connsiteY17" fmla="*/ 565079 h 924674"/>
              <a:gd name="connsiteX18" fmla="*/ 1311126 w 2770057"/>
              <a:gd name="connsiteY18" fmla="*/ 575353 h 924674"/>
              <a:gd name="connsiteX19" fmla="*/ 1383045 w 2770057"/>
              <a:gd name="connsiteY19" fmla="*/ 616449 h 924674"/>
              <a:gd name="connsiteX20" fmla="*/ 1506335 w 2770057"/>
              <a:gd name="connsiteY20" fmla="*/ 678094 h 924674"/>
              <a:gd name="connsiteX21" fmla="*/ 1588528 w 2770057"/>
              <a:gd name="connsiteY21" fmla="*/ 719191 h 924674"/>
              <a:gd name="connsiteX22" fmla="*/ 1680996 w 2770057"/>
              <a:gd name="connsiteY22" fmla="*/ 750013 h 924674"/>
              <a:gd name="connsiteX23" fmla="*/ 1752915 w 2770057"/>
              <a:gd name="connsiteY23" fmla="*/ 770562 h 924674"/>
              <a:gd name="connsiteX24" fmla="*/ 1845382 w 2770057"/>
              <a:gd name="connsiteY24" fmla="*/ 811658 h 924674"/>
              <a:gd name="connsiteX25" fmla="*/ 1999495 w 2770057"/>
              <a:gd name="connsiteY25" fmla="*/ 852755 h 924674"/>
              <a:gd name="connsiteX26" fmla="*/ 2071414 w 2770057"/>
              <a:gd name="connsiteY26" fmla="*/ 863029 h 924674"/>
              <a:gd name="connsiteX27" fmla="*/ 2153607 w 2770057"/>
              <a:gd name="connsiteY27" fmla="*/ 873303 h 924674"/>
              <a:gd name="connsiteX28" fmla="*/ 2770057 w 2770057"/>
              <a:gd name="connsiteY28" fmla="*/ 883578 h 924674"/>
              <a:gd name="connsiteX0" fmla="*/ 450 w 2830125"/>
              <a:gd name="connsiteY0" fmla="*/ 0 h 1610474"/>
              <a:gd name="connsiteX1" fmla="*/ 66376 w 2830125"/>
              <a:gd name="connsiteY1" fmla="*/ 829638 h 1610474"/>
              <a:gd name="connsiteX2" fmla="*/ 323230 w 2830125"/>
              <a:gd name="connsiteY2" fmla="*/ 1312524 h 1610474"/>
              <a:gd name="connsiteX3" fmla="*/ 446520 w 2830125"/>
              <a:gd name="connsiteY3" fmla="*/ 1404991 h 1610474"/>
              <a:gd name="connsiteX4" fmla="*/ 569810 w 2830125"/>
              <a:gd name="connsiteY4" fmla="*/ 1487184 h 1610474"/>
              <a:gd name="connsiteX5" fmla="*/ 867761 w 2830125"/>
              <a:gd name="connsiteY5" fmla="*/ 1600200 h 1610474"/>
              <a:gd name="connsiteX6" fmla="*/ 939680 w 2830125"/>
              <a:gd name="connsiteY6" fmla="*/ 1610474 h 1610474"/>
              <a:gd name="connsiteX7" fmla="*/ 1042421 w 2830125"/>
              <a:gd name="connsiteY7" fmla="*/ 1569378 h 1610474"/>
              <a:gd name="connsiteX8" fmla="*/ 1247904 w 2830125"/>
              <a:gd name="connsiteY8" fmla="*/ 1394717 h 1610474"/>
              <a:gd name="connsiteX9" fmla="*/ 1381468 w 2830125"/>
              <a:gd name="connsiteY9" fmla="*/ 1065944 h 1610474"/>
              <a:gd name="connsiteX10" fmla="*/ 1350646 w 2830125"/>
              <a:gd name="connsiteY10" fmla="*/ 747445 h 1610474"/>
              <a:gd name="connsiteX11" fmla="*/ 1258178 w 2830125"/>
              <a:gd name="connsiteY11" fmla="*/ 716622 h 1610474"/>
              <a:gd name="connsiteX12" fmla="*/ 1145163 w 2830125"/>
              <a:gd name="connsiteY12" fmla="*/ 737171 h 1610474"/>
              <a:gd name="connsiteX13" fmla="*/ 1134889 w 2830125"/>
              <a:gd name="connsiteY13" fmla="*/ 798816 h 1610474"/>
              <a:gd name="connsiteX14" fmla="*/ 1145163 w 2830125"/>
              <a:gd name="connsiteY14" fmla="*/ 1035121 h 1610474"/>
              <a:gd name="connsiteX15" fmla="*/ 1186259 w 2830125"/>
              <a:gd name="connsiteY15" fmla="*/ 1086492 h 1610474"/>
              <a:gd name="connsiteX16" fmla="*/ 1227356 w 2830125"/>
              <a:gd name="connsiteY16" fmla="*/ 1148137 h 1610474"/>
              <a:gd name="connsiteX17" fmla="*/ 1340372 w 2830125"/>
              <a:gd name="connsiteY17" fmla="*/ 1250879 h 1610474"/>
              <a:gd name="connsiteX18" fmla="*/ 1371194 w 2830125"/>
              <a:gd name="connsiteY18" fmla="*/ 1261153 h 1610474"/>
              <a:gd name="connsiteX19" fmla="*/ 1443113 w 2830125"/>
              <a:gd name="connsiteY19" fmla="*/ 1302249 h 1610474"/>
              <a:gd name="connsiteX20" fmla="*/ 1566403 w 2830125"/>
              <a:gd name="connsiteY20" fmla="*/ 1363894 h 1610474"/>
              <a:gd name="connsiteX21" fmla="*/ 1648596 w 2830125"/>
              <a:gd name="connsiteY21" fmla="*/ 1404991 h 1610474"/>
              <a:gd name="connsiteX22" fmla="*/ 1741064 w 2830125"/>
              <a:gd name="connsiteY22" fmla="*/ 1435813 h 1610474"/>
              <a:gd name="connsiteX23" fmla="*/ 1812983 w 2830125"/>
              <a:gd name="connsiteY23" fmla="*/ 1456362 h 1610474"/>
              <a:gd name="connsiteX24" fmla="*/ 1905450 w 2830125"/>
              <a:gd name="connsiteY24" fmla="*/ 1497458 h 1610474"/>
              <a:gd name="connsiteX25" fmla="*/ 2059563 w 2830125"/>
              <a:gd name="connsiteY25" fmla="*/ 1538555 h 1610474"/>
              <a:gd name="connsiteX26" fmla="*/ 2131482 w 2830125"/>
              <a:gd name="connsiteY26" fmla="*/ 1548829 h 1610474"/>
              <a:gd name="connsiteX27" fmla="*/ 2213675 w 2830125"/>
              <a:gd name="connsiteY27" fmla="*/ 1559103 h 1610474"/>
              <a:gd name="connsiteX28" fmla="*/ 2830125 w 2830125"/>
              <a:gd name="connsiteY28" fmla="*/ 1569378 h 161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830125" h="1610474">
                <a:moveTo>
                  <a:pt x="450" y="0"/>
                </a:moveTo>
                <a:cubicBezTo>
                  <a:pt x="-2975" y="47946"/>
                  <a:pt x="12579" y="610884"/>
                  <a:pt x="66376" y="829638"/>
                </a:cubicBezTo>
                <a:cubicBezTo>
                  <a:pt x="120173" y="1048392"/>
                  <a:pt x="222727" y="1160411"/>
                  <a:pt x="323230" y="1312524"/>
                </a:cubicBezTo>
                <a:cubicBezTo>
                  <a:pt x="351548" y="1355384"/>
                  <a:pt x="404600" y="1375298"/>
                  <a:pt x="446520" y="1404991"/>
                </a:cubicBezTo>
                <a:cubicBezTo>
                  <a:pt x="486825" y="1433540"/>
                  <a:pt x="525919" y="1464531"/>
                  <a:pt x="569810" y="1487184"/>
                </a:cubicBezTo>
                <a:cubicBezTo>
                  <a:pt x="643225" y="1525076"/>
                  <a:pt x="775763" y="1578554"/>
                  <a:pt x="867761" y="1600200"/>
                </a:cubicBezTo>
                <a:cubicBezTo>
                  <a:pt x="891334" y="1605746"/>
                  <a:pt x="915707" y="1607049"/>
                  <a:pt x="939680" y="1610474"/>
                </a:cubicBezTo>
                <a:cubicBezTo>
                  <a:pt x="973927" y="1596775"/>
                  <a:pt x="1012204" y="1590530"/>
                  <a:pt x="1042421" y="1569378"/>
                </a:cubicBezTo>
                <a:cubicBezTo>
                  <a:pt x="1116066" y="1517827"/>
                  <a:pt x="1190549" y="1463938"/>
                  <a:pt x="1247904" y="1394717"/>
                </a:cubicBezTo>
                <a:cubicBezTo>
                  <a:pt x="1322979" y="1304109"/>
                  <a:pt x="1350156" y="1175538"/>
                  <a:pt x="1381468" y="1065944"/>
                </a:cubicBezTo>
                <a:cubicBezTo>
                  <a:pt x="1391529" y="915039"/>
                  <a:pt x="1408587" y="896433"/>
                  <a:pt x="1350646" y="747445"/>
                </a:cubicBezTo>
                <a:cubicBezTo>
                  <a:pt x="1340634" y="721700"/>
                  <a:pt x="1267652" y="718201"/>
                  <a:pt x="1258178" y="716622"/>
                </a:cubicBezTo>
                <a:cubicBezTo>
                  <a:pt x="1220506" y="723472"/>
                  <a:pt x="1177021" y="715932"/>
                  <a:pt x="1145163" y="737171"/>
                </a:cubicBezTo>
                <a:cubicBezTo>
                  <a:pt x="1127830" y="748727"/>
                  <a:pt x="1134889" y="777984"/>
                  <a:pt x="1134889" y="798816"/>
                </a:cubicBezTo>
                <a:cubicBezTo>
                  <a:pt x="1134889" y="877659"/>
                  <a:pt x="1131303" y="957506"/>
                  <a:pt x="1145163" y="1035121"/>
                </a:cubicBezTo>
                <a:cubicBezTo>
                  <a:pt x="1149018" y="1056708"/>
                  <a:pt x="1173361" y="1068757"/>
                  <a:pt x="1186259" y="1086492"/>
                </a:cubicBezTo>
                <a:cubicBezTo>
                  <a:pt x="1200784" y="1106465"/>
                  <a:pt x="1211284" y="1129386"/>
                  <a:pt x="1227356" y="1148137"/>
                </a:cubicBezTo>
                <a:cubicBezTo>
                  <a:pt x="1246079" y="1169981"/>
                  <a:pt x="1300321" y="1230853"/>
                  <a:pt x="1340372" y="1250879"/>
                </a:cubicBezTo>
                <a:cubicBezTo>
                  <a:pt x="1350058" y="1255722"/>
                  <a:pt x="1360920" y="1257728"/>
                  <a:pt x="1371194" y="1261153"/>
                </a:cubicBezTo>
                <a:cubicBezTo>
                  <a:pt x="1409012" y="1298969"/>
                  <a:pt x="1374700" y="1270055"/>
                  <a:pt x="1443113" y="1302249"/>
                </a:cubicBezTo>
                <a:cubicBezTo>
                  <a:pt x="1484687" y="1321813"/>
                  <a:pt x="1525306" y="1343346"/>
                  <a:pt x="1566403" y="1363894"/>
                </a:cubicBezTo>
                <a:cubicBezTo>
                  <a:pt x="1593801" y="1377593"/>
                  <a:pt x="1619536" y="1395305"/>
                  <a:pt x="1648596" y="1404991"/>
                </a:cubicBezTo>
                <a:cubicBezTo>
                  <a:pt x="1679419" y="1415265"/>
                  <a:pt x="1710053" y="1426122"/>
                  <a:pt x="1741064" y="1435813"/>
                </a:cubicBezTo>
                <a:cubicBezTo>
                  <a:pt x="1764861" y="1443250"/>
                  <a:pt x="1789638" y="1447608"/>
                  <a:pt x="1812983" y="1456362"/>
                </a:cubicBezTo>
                <a:cubicBezTo>
                  <a:pt x="1844565" y="1468205"/>
                  <a:pt x="1873868" y="1485615"/>
                  <a:pt x="1905450" y="1497458"/>
                </a:cubicBezTo>
                <a:cubicBezTo>
                  <a:pt x="1927150" y="1505596"/>
                  <a:pt x="2040822" y="1534807"/>
                  <a:pt x="2059563" y="1538555"/>
                </a:cubicBezTo>
                <a:cubicBezTo>
                  <a:pt x="2083309" y="1543304"/>
                  <a:pt x="2107478" y="1545629"/>
                  <a:pt x="2131482" y="1548829"/>
                </a:cubicBezTo>
                <a:cubicBezTo>
                  <a:pt x="2158851" y="1552478"/>
                  <a:pt x="2186160" y="1556810"/>
                  <a:pt x="2213675" y="1559103"/>
                </a:cubicBezTo>
                <a:cubicBezTo>
                  <a:pt x="2449772" y="1578778"/>
                  <a:pt x="2539119" y="1569378"/>
                  <a:pt x="2830125" y="1569378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B0963F43-4A50-4AE0-9DEB-0D0448ADA34B}"/>
              </a:ext>
            </a:extLst>
          </p:cNvPr>
          <p:cNvSpPr/>
          <p:nvPr/>
        </p:nvSpPr>
        <p:spPr>
          <a:xfrm>
            <a:off x="7848600" y="2208100"/>
            <a:ext cx="4163914" cy="2770709"/>
          </a:xfrm>
          <a:custGeom>
            <a:avLst/>
            <a:gdLst>
              <a:gd name="connsiteX0" fmla="*/ 0 w 4163914"/>
              <a:gd name="connsiteY0" fmla="*/ 461794 h 2770709"/>
              <a:gd name="connsiteX1" fmla="*/ 461794 w 4163914"/>
              <a:gd name="connsiteY1" fmla="*/ 0 h 2770709"/>
              <a:gd name="connsiteX2" fmla="*/ 3702120 w 4163914"/>
              <a:gd name="connsiteY2" fmla="*/ 0 h 2770709"/>
              <a:gd name="connsiteX3" fmla="*/ 4163914 w 4163914"/>
              <a:gd name="connsiteY3" fmla="*/ 461794 h 2770709"/>
              <a:gd name="connsiteX4" fmla="*/ 4163914 w 4163914"/>
              <a:gd name="connsiteY4" fmla="*/ 2308915 h 2770709"/>
              <a:gd name="connsiteX5" fmla="*/ 3702120 w 4163914"/>
              <a:gd name="connsiteY5" fmla="*/ 2770709 h 2770709"/>
              <a:gd name="connsiteX6" fmla="*/ 461794 w 4163914"/>
              <a:gd name="connsiteY6" fmla="*/ 2770709 h 2770709"/>
              <a:gd name="connsiteX7" fmla="*/ 0 w 4163914"/>
              <a:gd name="connsiteY7" fmla="*/ 2308915 h 2770709"/>
              <a:gd name="connsiteX8" fmla="*/ 0 w 4163914"/>
              <a:gd name="connsiteY8" fmla="*/ 461794 h 2770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3914" h="2770709" fill="none" extrusionOk="0">
                <a:moveTo>
                  <a:pt x="0" y="461794"/>
                </a:moveTo>
                <a:cubicBezTo>
                  <a:pt x="790" y="228141"/>
                  <a:pt x="216537" y="16422"/>
                  <a:pt x="461794" y="0"/>
                </a:cubicBezTo>
                <a:cubicBezTo>
                  <a:pt x="1219536" y="72427"/>
                  <a:pt x="2689841" y="61419"/>
                  <a:pt x="3702120" y="0"/>
                </a:cubicBezTo>
                <a:cubicBezTo>
                  <a:pt x="3953950" y="-22113"/>
                  <a:pt x="4143341" y="200529"/>
                  <a:pt x="4163914" y="461794"/>
                </a:cubicBezTo>
                <a:cubicBezTo>
                  <a:pt x="4164683" y="916458"/>
                  <a:pt x="4224757" y="1483582"/>
                  <a:pt x="4163914" y="2308915"/>
                </a:cubicBezTo>
                <a:cubicBezTo>
                  <a:pt x="4172608" y="2519833"/>
                  <a:pt x="3933408" y="2744080"/>
                  <a:pt x="3702120" y="2770709"/>
                </a:cubicBezTo>
                <a:cubicBezTo>
                  <a:pt x="3178636" y="2800536"/>
                  <a:pt x="1160871" y="2691403"/>
                  <a:pt x="461794" y="2770709"/>
                </a:cubicBezTo>
                <a:cubicBezTo>
                  <a:pt x="209866" y="2770357"/>
                  <a:pt x="-49143" y="2573675"/>
                  <a:pt x="0" y="2308915"/>
                </a:cubicBezTo>
                <a:cubicBezTo>
                  <a:pt x="158084" y="2007154"/>
                  <a:pt x="-125843" y="1244058"/>
                  <a:pt x="0" y="461794"/>
                </a:cubicBezTo>
                <a:close/>
              </a:path>
              <a:path w="4163914" h="2770709" stroke="0" extrusionOk="0">
                <a:moveTo>
                  <a:pt x="0" y="461794"/>
                </a:moveTo>
                <a:cubicBezTo>
                  <a:pt x="16130" y="211149"/>
                  <a:pt x="223762" y="35440"/>
                  <a:pt x="461794" y="0"/>
                </a:cubicBezTo>
                <a:cubicBezTo>
                  <a:pt x="1521994" y="123000"/>
                  <a:pt x="2922533" y="-96860"/>
                  <a:pt x="3702120" y="0"/>
                </a:cubicBezTo>
                <a:cubicBezTo>
                  <a:pt x="3938864" y="-13946"/>
                  <a:pt x="4166866" y="200800"/>
                  <a:pt x="4163914" y="461794"/>
                </a:cubicBezTo>
                <a:cubicBezTo>
                  <a:pt x="4286566" y="1323531"/>
                  <a:pt x="4289957" y="1400896"/>
                  <a:pt x="4163914" y="2308915"/>
                </a:cubicBezTo>
                <a:cubicBezTo>
                  <a:pt x="4150431" y="2568842"/>
                  <a:pt x="3932420" y="2766660"/>
                  <a:pt x="3702120" y="2770709"/>
                </a:cubicBezTo>
                <a:cubicBezTo>
                  <a:pt x="2911295" y="2610002"/>
                  <a:pt x="1460402" y="2810376"/>
                  <a:pt x="461794" y="2770709"/>
                </a:cubicBezTo>
                <a:cubicBezTo>
                  <a:pt x="192317" y="2767794"/>
                  <a:pt x="-15427" y="2556968"/>
                  <a:pt x="0" y="2308915"/>
                </a:cubicBezTo>
                <a:cubicBezTo>
                  <a:pt x="83929" y="1535920"/>
                  <a:pt x="-5826" y="760549"/>
                  <a:pt x="0" y="461794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FB66A4F6-CD68-4BCB-ACB1-312746DB4292}"/>
              </a:ext>
            </a:extLst>
          </p:cNvPr>
          <p:cNvSpPr/>
          <p:nvPr/>
        </p:nvSpPr>
        <p:spPr>
          <a:xfrm>
            <a:off x="180954" y="1727640"/>
            <a:ext cx="4546662" cy="2774053"/>
          </a:xfrm>
          <a:custGeom>
            <a:avLst/>
            <a:gdLst>
              <a:gd name="connsiteX0" fmla="*/ 0 w 4546662"/>
              <a:gd name="connsiteY0" fmla="*/ 462351 h 2774053"/>
              <a:gd name="connsiteX1" fmla="*/ 462351 w 4546662"/>
              <a:gd name="connsiteY1" fmla="*/ 0 h 2774053"/>
              <a:gd name="connsiteX2" fmla="*/ 4084311 w 4546662"/>
              <a:gd name="connsiteY2" fmla="*/ 0 h 2774053"/>
              <a:gd name="connsiteX3" fmla="*/ 4546662 w 4546662"/>
              <a:gd name="connsiteY3" fmla="*/ 462351 h 2774053"/>
              <a:gd name="connsiteX4" fmla="*/ 4546662 w 4546662"/>
              <a:gd name="connsiteY4" fmla="*/ 2311702 h 2774053"/>
              <a:gd name="connsiteX5" fmla="*/ 4084311 w 4546662"/>
              <a:gd name="connsiteY5" fmla="*/ 2774053 h 2774053"/>
              <a:gd name="connsiteX6" fmla="*/ 462351 w 4546662"/>
              <a:gd name="connsiteY6" fmla="*/ 2774053 h 2774053"/>
              <a:gd name="connsiteX7" fmla="*/ 0 w 4546662"/>
              <a:gd name="connsiteY7" fmla="*/ 2311702 h 2774053"/>
              <a:gd name="connsiteX8" fmla="*/ 0 w 4546662"/>
              <a:gd name="connsiteY8" fmla="*/ 462351 h 277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46662" h="2774053" fill="none" extrusionOk="0">
                <a:moveTo>
                  <a:pt x="0" y="462351"/>
                </a:moveTo>
                <a:cubicBezTo>
                  <a:pt x="556" y="222052"/>
                  <a:pt x="231105" y="40453"/>
                  <a:pt x="462351" y="0"/>
                </a:cubicBezTo>
                <a:cubicBezTo>
                  <a:pt x="2200658" y="72427"/>
                  <a:pt x="2546264" y="61419"/>
                  <a:pt x="4084311" y="0"/>
                </a:cubicBezTo>
                <a:cubicBezTo>
                  <a:pt x="4335824" y="-26410"/>
                  <a:pt x="4501890" y="193460"/>
                  <a:pt x="4546662" y="462351"/>
                </a:cubicBezTo>
                <a:cubicBezTo>
                  <a:pt x="4625136" y="950717"/>
                  <a:pt x="4555836" y="1853305"/>
                  <a:pt x="4546662" y="2311702"/>
                </a:cubicBezTo>
                <a:cubicBezTo>
                  <a:pt x="4553641" y="2531630"/>
                  <a:pt x="4319063" y="2750964"/>
                  <a:pt x="4084311" y="2774053"/>
                </a:cubicBezTo>
                <a:cubicBezTo>
                  <a:pt x="3664555" y="2803880"/>
                  <a:pt x="1601744" y="2694747"/>
                  <a:pt x="462351" y="2774053"/>
                </a:cubicBezTo>
                <a:cubicBezTo>
                  <a:pt x="229476" y="2771512"/>
                  <a:pt x="-32576" y="2573493"/>
                  <a:pt x="0" y="2311702"/>
                </a:cubicBezTo>
                <a:cubicBezTo>
                  <a:pt x="-101822" y="1675362"/>
                  <a:pt x="104884" y="1291020"/>
                  <a:pt x="0" y="462351"/>
                </a:cubicBezTo>
                <a:close/>
              </a:path>
              <a:path w="4546662" h="2774053" stroke="0" extrusionOk="0">
                <a:moveTo>
                  <a:pt x="0" y="462351"/>
                </a:moveTo>
                <a:cubicBezTo>
                  <a:pt x="31418" y="215566"/>
                  <a:pt x="217322" y="21502"/>
                  <a:pt x="462351" y="0"/>
                </a:cubicBezTo>
                <a:cubicBezTo>
                  <a:pt x="1785422" y="123000"/>
                  <a:pt x="3406345" y="-96860"/>
                  <a:pt x="4084311" y="0"/>
                </a:cubicBezTo>
                <a:cubicBezTo>
                  <a:pt x="4300412" y="-29912"/>
                  <a:pt x="4564261" y="171521"/>
                  <a:pt x="4546662" y="462351"/>
                </a:cubicBezTo>
                <a:cubicBezTo>
                  <a:pt x="4468637" y="972446"/>
                  <a:pt x="4543689" y="1685879"/>
                  <a:pt x="4546662" y="2311702"/>
                </a:cubicBezTo>
                <a:cubicBezTo>
                  <a:pt x="4530620" y="2572863"/>
                  <a:pt x="4309692" y="2769148"/>
                  <a:pt x="4084311" y="2774053"/>
                </a:cubicBezTo>
                <a:cubicBezTo>
                  <a:pt x="3290663" y="2613346"/>
                  <a:pt x="1049707" y="2813720"/>
                  <a:pt x="462351" y="2774053"/>
                </a:cubicBezTo>
                <a:cubicBezTo>
                  <a:pt x="179337" y="2768466"/>
                  <a:pt x="-10674" y="2562215"/>
                  <a:pt x="0" y="2311702"/>
                </a:cubicBezTo>
                <a:cubicBezTo>
                  <a:pt x="-117508" y="1593788"/>
                  <a:pt x="-165082" y="1125336"/>
                  <a:pt x="0" y="462351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BF5DED-4143-416C-853E-503B1D39F483}"/>
              </a:ext>
            </a:extLst>
          </p:cNvPr>
          <p:cNvSpPr txBox="1"/>
          <p:nvPr/>
        </p:nvSpPr>
        <p:spPr>
          <a:xfrm>
            <a:off x="330528" y="2132002"/>
            <a:ext cx="38294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장래 희망의 새로운 모습</a:t>
            </a:r>
            <a:endParaRPr kumimoji="0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86904A-589C-4868-BF8D-616C652BFDFB}"/>
              </a:ext>
            </a:extLst>
          </p:cNvPr>
          <p:cNvSpPr txBox="1"/>
          <p:nvPr/>
        </p:nvSpPr>
        <p:spPr>
          <a:xfrm>
            <a:off x="216724" y="2881782"/>
            <a:ext cx="4576234" cy="1370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ko-KR" altLang="en-US" sz="24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희망의 뜻 알아보기</a:t>
            </a:r>
            <a:endParaRPr lang="en-US" altLang="ko-KR" sz="2400" spc="-150" dirty="0">
              <a:solidFill>
                <a:prstClr val="black"/>
              </a:solidFill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marL="285750" marR="0" lvl="0" indent="-28575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ko-KR" altLang="en-US" sz="24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표지와</a:t>
            </a:r>
            <a:r>
              <a:rPr lang="en-US" altLang="ko-KR" sz="24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</a:t>
            </a:r>
            <a:r>
              <a:rPr lang="ko-KR" altLang="en-US" sz="24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차례 살펴보기</a:t>
            </a:r>
            <a:endParaRPr lang="en-US" altLang="ko-KR" sz="2400" spc="-150" dirty="0">
              <a:solidFill>
                <a:prstClr val="black"/>
              </a:solidFill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marL="285750" marR="0" lvl="0" indent="-28575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ko-KR" altLang="en-US" sz="23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좋아하는 것과 잘하는 것 찾아보기</a:t>
            </a:r>
            <a:endParaRPr kumimoji="0" lang="en-US" altLang="ko-KR" sz="23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55F89C-CC01-4BC2-9C78-6F942B6B7556}"/>
              </a:ext>
            </a:extLst>
          </p:cNvPr>
          <p:cNvSpPr txBox="1"/>
          <p:nvPr/>
        </p:nvSpPr>
        <p:spPr>
          <a:xfrm>
            <a:off x="8394700" y="2620744"/>
            <a:ext cx="36966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내가 행복한 장래 희망</a:t>
            </a:r>
            <a:endParaRPr kumimoji="0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14" name="TextBox 115">
            <a:extLst>
              <a:ext uri="{FF2B5EF4-FFF2-40B4-BE49-F238E27FC236}">
                <a16:creationId xmlns:a16="http://schemas.microsoft.com/office/drawing/2014/main" id="{25DDD483-ACE3-4849-82DD-969554939005}"/>
              </a:ext>
            </a:extLst>
          </p:cNvPr>
          <p:cNvSpPr txBox="1"/>
          <p:nvPr/>
        </p:nvSpPr>
        <p:spPr>
          <a:xfrm>
            <a:off x="8029782" y="3402723"/>
            <a:ext cx="4277361" cy="13879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ko-KR" altLang="en-US" sz="24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인생의 흐름 알아보기</a:t>
            </a:r>
            <a:endParaRPr lang="en-US" altLang="ko-KR" sz="2400" spc="-150" dirty="0">
              <a:solidFill>
                <a:prstClr val="black"/>
              </a:solidFill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marL="342900" marR="0" lvl="0" indent="-34290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관계에 따른 장래 희망 찾기</a:t>
            </a:r>
            <a:endParaRPr kumimoji="0" lang="en-US" altLang="ko-KR" sz="24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marL="342900" marR="0" lvl="0" indent="-34290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ko-KR" altLang="en-US" sz="24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 찾기 토너먼트</a:t>
            </a:r>
            <a:endParaRPr kumimoji="0" lang="en-US" altLang="ko-KR" sz="24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pic>
        <p:nvPicPr>
          <p:cNvPr id="4" name="그림 3" descr="텍스트, 사슬이(가) 표시된 사진&#10;&#10;자동 생성된 설명">
            <a:extLst>
              <a:ext uri="{FF2B5EF4-FFF2-40B4-BE49-F238E27FC236}">
                <a16:creationId xmlns:a16="http://schemas.microsoft.com/office/drawing/2014/main" id="{56D22FF1-ED01-4803-AB1B-93BBD2114DA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63" y="3197187"/>
            <a:ext cx="2484081" cy="3339432"/>
          </a:xfrm>
          <a:prstGeom prst="rect">
            <a:avLst/>
          </a:prstGeom>
          <a:effectLst>
            <a:outerShdw blurRad="50800" dist="76200" dir="2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6" name="타원 15">
            <a:extLst>
              <a:ext uri="{FF2B5EF4-FFF2-40B4-BE49-F238E27FC236}">
                <a16:creationId xmlns:a16="http://schemas.microsoft.com/office/drawing/2014/main" id="{9FBA36AC-1071-4D34-BFA6-233BAB3EBFC7}"/>
              </a:ext>
            </a:extLst>
          </p:cNvPr>
          <p:cNvSpPr/>
          <p:nvPr/>
        </p:nvSpPr>
        <p:spPr>
          <a:xfrm rot="681080">
            <a:off x="3682151" y="1492244"/>
            <a:ext cx="1495509" cy="811657"/>
          </a:xfrm>
          <a:custGeom>
            <a:avLst/>
            <a:gdLst>
              <a:gd name="connsiteX0" fmla="*/ 0 w 1495509"/>
              <a:gd name="connsiteY0" fmla="*/ 405829 h 811657"/>
              <a:gd name="connsiteX1" fmla="*/ 747755 w 1495509"/>
              <a:gd name="connsiteY1" fmla="*/ 0 h 811657"/>
              <a:gd name="connsiteX2" fmla="*/ 1495510 w 1495509"/>
              <a:gd name="connsiteY2" fmla="*/ 405829 h 811657"/>
              <a:gd name="connsiteX3" fmla="*/ 747755 w 1495509"/>
              <a:gd name="connsiteY3" fmla="*/ 811658 h 811657"/>
              <a:gd name="connsiteX4" fmla="*/ 0 w 1495509"/>
              <a:gd name="connsiteY4" fmla="*/ 405829 h 81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5509" h="811657" fill="none" extrusionOk="0">
                <a:moveTo>
                  <a:pt x="0" y="405829"/>
                </a:moveTo>
                <a:cubicBezTo>
                  <a:pt x="19192" y="197735"/>
                  <a:pt x="287594" y="-59174"/>
                  <a:pt x="747755" y="0"/>
                </a:cubicBezTo>
                <a:cubicBezTo>
                  <a:pt x="1152008" y="548"/>
                  <a:pt x="1485067" y="223898"/>
                  <a:pt x="1495510" y="405829"/>
                </a:cubicBezTo>
                <a:cubicBezTo>
                  <a:pt x="1495731" y="564190"/>
                  <a:pt x="1118531" y="826099"/>
                  <a:pt x="747755" y="811658"/>
                </a:cubicBezTo>
                <a:cubicBezTo>
                  <a:pt x="320008" y="792544"/>
                  <a:pt x="9396" y="624692"/>
                  <a:pt x="0" y="405829"/>
                </a:cubicBezTo>
                <a:close/>
              </a:path>
              <a:path w="1495509" h="811657" stroke="0" extrusionOk="0">
                <a:moveTo>
                  <a:pt x="0" y="405829"/>
                </a:moveTo>
                <a:cubicBezTo>
                  <a:pt x="-33490" y="119940"/>
                  <a:pt x="339226" y="-1982"/>
                  <a:pt x="747755" y="0"/>
                </a:cubicBezTo>
                <a:cubicBezTo>
                  <a:pt x="1162890" y="4580"/>
                  <a:pt x="1460005" y="198250"/>
                  <a:pt x="1495510" y="405829"/>
                </a:cubicBezTo>
                <a:cubicBezTo>
                  <a:pt x="1462676" y="601470"/>
                  <a:pt x="1177090" y="805577"/>
                  <a:pt x="747755" y="811658"/>
                </a:cubicBezTo>
                <a:cubicBezTo>
                  <a:pt x="307563" y="783290"/>
                  <a:pt x="28553" y="651598"/>
                  <a:pt x="0" y="4058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3978248048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1</a:t>
            </a:r>
            <a:r>
              <a:rPr lang="ko-KR" altLang="en-US" sz="28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차시</a:t>
            </a: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914207DB-8A05-4AB0-9398-AC65986F0E3F}"/>
              </a:ext>
            </a:extLst>
          </p:cNvPr>
          <p:cNvSpPr/>
          <p:nvPr/>
        </p:nvSpPr>
        <p:spPr>
          <a:xfrm rot="21004583">
            <a:off x="7229880" y="1951477"/>
            <a:ext cx="1464875" cy="855694"/>
          </a:xfrm>
          <a:custGeom>
            <a:avLst/>
            <a:gdLst>
              <a:gd name="connsiteX0" fmla="*/ 0 w 1464875"/>
              <a:gd name="connsiteY0" fmla="*/ 427847 h 855694"/>
              <a:gd name="connsiteX1" fmla="*/ 732438 w 1464875"/>
              <a:gd name="connsiteY1" fmla="*/ 0 h 855694"/>
              <a:gd name="connsiteX2" fmla="*/ 1464876 w 1464875"/>
              <a:gd name="connsiteY2" fmla="*/ 427847 h 855694"/>
              <a:gd name="connsiteX3" fmla="*/ 732438 w 1464875"/>
              <a:gd name="connsiteY3" fmla="*/ 855694 h 855694"/>
              <a:gd name="connsiteX4" fmla="*/ 0 w 1464875"/>
              <a:gd name="connsiteY4" fmla="*/ 427847 h 85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4875" h="855694" fill="none" extrusionOk="0">
                <a:moveTo>
                  <a:pt x="0" y="427847"/>
                </a:moveTo>
                <a:cubicBezTo>
                  <a:pt x="6140" y="196685"/>
                  <a:pt x="316789" y="-13963"/>
                  <a:pt x="732438" y="0"/>
                </a:cubicBezTo>
                <a:cubicBezTo>
                  <a:pt x="1112082" y="1562"/>
                  <a:pt x="1461571" y="204910"/>
                  <a:pt x="1464876" y="427847"/>
                </a:cubicBezTo>
                <a:cubicBezTo>
                  <a:pt x="1464973" y="635114"/>
                  <a:pt x="1132086" y="857359"/>
                  <a:pt x="732438" y="855694"/>
                </a:cubicBezTo>
                <a:cubicBezTo>
                  <a:pt x="319277" y="844506"/>
                  <a:pt x="26056" y="649526"/>
                  <a:pt x="0" y="427847"/>
                </a:cubicBezTo>
                <a:close/>
              </a:path>
              <a:path w="1464875" h="855694" stroke="0" extrusionOk="0">
                <a:moveTo>
                  <a:pt x="0" y="427847"/>
                </a:moveTo>
                <a:cubicBezTo>
                  <a:pt x="-8725" y="175465"/>
                  <a:pt x="362138" y="-15258"/>
                  <a:pt x="732438" y="0"/>
                </a:cubicBezTo>
                <a:cubicBezTo>
                  <a:pt x="1151489" y="30817"/>
                  <a:pt x="1435985" y="205024"/>
                  <a:pt x="1464876" y="427847"/>
                </a:cubicBezTo>
                <a:cubicBezTo>
                  <a:pt x="1431183" y="634902"/>
                  <a:pt x="1186968" y="837105"/>
                  <a:pt x="732438" y="855694"/>
                </a:cubicBezTo>
                <a:cubicBezTo>
                  <a:pt x="301491" y="828145"/>
                  <a:pt x="16768" y="676846"/>
                  <a:pt x="0" y="4278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3978248048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/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64" name="리본: 위로 기울어짐 63">
            <a:extLst>
              <a:ext uri="{FF2B5EF4-FFF2-40B4-BE49-F238E27FC236}">
                <a16:creationId xmlns:a16="http://schemas.microsoft.com/office/drawing/2014/main" id="{B18565BC-276E-4711-BD83-4D5EDA737AA6}"/>
              </a:ext>
            </a:extLst>
          </p:cNvPr>
          <p:cNvSpPr/>
          <p:nvPr/>
        </p:nvSpPr>
        <p:spPr>
          <a:xfrm>
            <a:off x="2996442" y="165691"/>
            <a:ext cx="6097516" cy="1057662"/>
          </a:xfrm>
          <a:custGeom>
            <a:avLst/>
            <a:gdLst>
              <a:gd name="connsiteX0" fmla="*/ 0 w 6097516"/>
              <a:gd name="connsiteY0" fmla="*/ 1057662 h 1057662"/>
              <a:gd name="connsiteX1" fmla="*/ 1381331 w 6097516"/>
              <a:gd name="connsiteY1" fmla="*/ 1057662 h 1057662"/>
              <a:gd name="connsiteX2" fmla="*/ 1571878 w 6097516"/>
              <a:gd name="connsiteY2" fmla="*/ 1013592 h 1057662"/>
              <a:gd name="connsiteX3" fmla="*/ 1381331 w 6097516"/>
              <a:gd name="connsiteY3" fmla="*/ 969522 h 1057662"/>
              <a:gd name="connsiteX4" fmla="*/ 1000237 w 6097516"/>
              <a:gd name="connsiteY4" fmla="*/ 969522 h 1057662"/>
              <a:gd name="connsiteX5" fmla="*/ 809690 w 6097516"/>
              <a:gd name="connsiteY5" fmla="*/ 925452 h 1057662"/>
              <a:gd name="connsiteX6" fmla="*/ 1000237 w 6097516"/>
              <a:gd name="connsiteY6" fmla="*/ 881382 h 1057662"/>
              <a:gd name="connsiteX7" fmla="*/ 5097279 w 6097516"/>
              <a:gd name="connsiteY7" fmla="*/ 881381 h 1057662"/>
              <a:gd name="connsiteX8" fmla="*/ 5287826 w 6097516"/>
              <a:gd name="connsiteY8" fmla="*/ 925451 h 1057662"/>
              <a:gd name="connsiteX9" fmla="*/ 5097279 w 6097516"/>
              <a:gd name="connsiteY9" fmla="*/ 969521 h 1057662"/>
              <a:gd name="connsiteX10" fmla="*/ 4716185 w 6097516"/>
              <a:gd name="connsiteY10" fmla="*/ 969522 h 1057662"/>
              <a:gd name="connsiteX11" fmla="*/ 4525638 w 6097516"/>
              <a:gd name="connsiteY11" fmla="*/ 1013592 h 1057662"/>
              <a:gd name="connsiteX12" fmla="*/ 4716185 w 6097516"/>
              <a:gd name="connsiteY12" fmla="*/ 1057662 h 1057662"/>
              <a:gd name="connsiteX13" fmla="*/ 6097516 w 6097516"/>
              <a:gd name="connsiteY13" fmla="*/ 1057662 h 1057662"/>
              <a:gd name="connsiteX14" fmla="*/ 5335327 w 6097516"/>
              <a:gd name="connsiteY14" fmla="*/ 616971 h 1057662"/>
              <a:gd name="connsiteX15" fmla="*/ 6097516 w 6097516"/>
              <a:gd name="connsiteY15" fmla="*/ 176281 h 1057662"/>
              <a:gd name="connsiteX16" fmla="*/ 5287827 w 6097516"/>
              <a:gd name="connsiteY16" fmla="*/ 176281 h 1057662"/>
              <a:gd name="connsiteX17" fmla="*/ 5287827 w 6097516"/>
              <a:gd name="connsiteY17" fmla="*/ 44070 h 1057662"/>
              <a:gd name="connsiteX18" fmla="*/ 5097280 w 6097516"/>
              <a:gd name="connsiteY18" fmla="*/ 0 h 1057662"/>
              <a:gd name="connsiteX19" fmla="*/ 1000237 w 6097516"/>
              <a:gd name="connsiteY19" fmla="*/ 0 h 1057662"/>
              <a:gd name="connsiteX20" fmla="*/ 809690 w 6097516"/>
              <a:gd name="connsiteY20" fmla="*/ 44070 h 1057662"/>
              <a:gd name="connsiteX21" fmla="*/ 809689 w 6097516"/>
              <a:gd name="connsiteY21" fmla="*/ 176281 h 1057662"/>
              <a:gd name="connsiteX22" fmla="*/ 0 w 6097516"/>
              <a:gd name="connsiteY22" fmla="*/ 176281 h 1057662"/>
              <a:gd name="connsiteX23" fmla="*/ 762190 w 6097516"/>
              <a:gd name="connsiteY23" fmla="*/ 616971 h 1057662"/>
              <a:gd name="connsiteX24" fmla="*/ 0 w 6097516"/>
              <a:gd name="connsiteY24" fmla="*/ 1057662 h 1057662"/>
              <a:gd name="connsiteX0" fmla="*/ 1571879 w 6097516"/>
              <a:gd name="connsiteY0" fmla="*/ 1013592 h 1057662"/>
              <a:gd name="connsiteX1" fmla="*/ 1381332 w 6097516"/>
              <a:gd name="connsiteY1" fmla="*/ 969522 h 1057662"/>
              <a:gd name="connsiteX2" fmla="*/ 1000237 w 6097516"/>
              <a:gd name="connsiteY2" fmla="*/ 969522 h 1057662"/>
              <a:gd name="connsiteX3" fmla="*/ 809690 w 6097516"/>
              <a:gd name="connsiteY3" fmla="*/ 925452 h 1057662"/>
              <a:gd name="connsiteX4" fmla="*/ 1000237 w 6097516"/>
              <a:gd name="connsiteY4" fmla="*/ 881382 h 1057662"/>
              <a:gd name="connsiteX5" fmla="*/ 1571879 w 6097516"/>
              <a:gd name="connsiteY5" fmla="*/ 881381 h 1057662"/>
              <a:gd name="connsiteX6" fmla="*/ 1571879 w 6097516"/>
              <a:gd name="connsiteY6" fmla="*/ 1013592 h 1057662"/>
              <a:gd name="connsiteX7" fmla="*/ 4525637 w 6097516"/>
              <a:gd name="connsiteY7" fmla="*/ 1013592 h 1057662"/>
              <a:gd name="connsiteX8" fmla="*/ 4716184 w 6097516"/>
              <a:gd name="connsiteY8" fmla="*/ 969522 h 1057662"/>
              <a:gd name="connsiteX9" fmla="*/ 5097279 w 6097516"/>
              <a:gd name="connsiteY9" fmla="*/ 969522 h 1057662"/>
              <a:gd name="connsiteX10" fmla="*/ 5287826 w 6097516"/>
              <a:gd name="connsiteY10" fmla="*/ 925452 h 1057662"/>
              <a:gd name="connsiteX11" fmla="*/ 5097279 w 6097516"/>
              <a:gd name="connsiteY11" fmla="*/ 881382 h 1057662"/>
              <a:gd name="connsiteX12" fmla="*/ 4525637 w 6097516"/>
              <a:gd name="connsiteY12" fmla="*/ 881381 h 1057662"/>
              <a:gd name="connsiteX13" fmla="*/ 4525637 w 6097516"/>
              <a:gd name="connsiteY13" fmla="*/ 1013592 h 1057662"/>
              <a:gd name="connsiteX0" fmla="*/ 0 w 6097516"/>
              <a:gd name="connsiteY0" fmla="*/ 1057662 h 1057662"/>
              <a:gd name="connsiteX1" fmla="*/ 762190 w 6097516"/>
              <a:gd name="connsiteY1" fmla="*/ 616971 h 1057662"/>
              <a:gd name="connsiteX2" fmla="*/ 0 w 6097516"/>
              <a:gd name="connsiteY2" fmla="*/ 176281 h 1057662"/>
              <a:gd name="connsiteX3" fmla="*/ 809689 w 6097516"/>
              <a:gd name="connsiteY3" fmla="*/ 176281 h 1057662"/>
              <a:gd name="connsiteX4" fmla="*/ 809689 w 6097516"/>
              <a:gd name="connsiteY4" fmla="*/ 44070 h 1057662"/>
              <a:gd name="connsiteX5" fmla="*/ 1000236 w 6097516"/>
              <a:gd name="connsiteY5" fmla="*/ 0 h 1057662"/>
              <a:gd name="connsiteX6" fmla="*/ 5097279 w 6097516"/>
              <a:gd name="connsiteY6" fmla="*/ 0 h 1057662"/>
              <a:gd name="connsiteX7" fmla="*/ 5287826 w 6097516"/>
              <a:gd name="connsiteY7" fmla="*/ 44070 h 1057662"/>
              <a:gd name="connsiteX8" fmla="*/ 5287827 w 6097516"/>
              <a:gd name="connsiteY8" fmla="*/ 176281 h 1057662"/>
              <a:gd name="connsiteX9" fmla="*/ 5287827 w 6097516"/>
              <a:gd name="connsiteY9" fmla="*/ 176281 h 1057662"/>
              <a:gd name="connsiteX10" fmla="*/ 6097516 w 6097516"/>
              <a:gd name="connsiteY10" fmla="*/ 176281 h 1057662"/>
              <a:gd name="connsiteX11" fmla="*/ 5335327 w 6097516"/>
              <a:gd name="connsiteY11" fmla="*/ 616971 h 1057662"/>
              <a:gd name="connsiteX12" fmla="*/ 6097516 w 6097516"/>
              <a:gd name="connsiteY12" fmla="*/ 1057662 h 1057662"/>
              <a:gd name="connsiteX13" fmla="*/ 4716185 w 6097516"/>
              <a:gd name="connsiteY13" fmla="*/ 1057662 h 1057662"/>
              <a:gd name="connsiteX14" fmla="*/ 4525638 w 6097516"/>
              <a:gd name="connsiteY14" fmla="*/ 1013592 h 1057662"/>
              <a:gd name="connsiteX15" fmla="*/ 4716185 w 6097516"/>
              <a:gd name="connsiteY15" fmla="*/ 969522 h 1057662"/>
              <a:gd name="connsiteX16" fmla="*/ 5097279 w 6097516"/>
              <a:gd name="connsiteY16" fmla="*/ 969522 h 1057662"/>
              <a:gd name="connsiteX17" fmla="*/ 5287826 w 6097516"/>
              <a:gd name="connsiteY17" fmla="*/ 925452 h 1057662"/>
              <a:gd name="connsiteX18" fmla="*/ 5097279 w 6097516"/>
              <a:gd name="connsiteY18" fmla="*/ 881382 h 1057662"/>
              <a:gd name="connsiteX19" fmla="*/ 1000237 w 6097516"/>
              <a:gd name="connsiteY19" fmla="*/ 881381 h 1057662"/>
              <a:gd name="connsiteX20" fmla="*/ 809690 w 6097516"/>
              <a:gd name="connsiteY20" fmla="*/ 925451 h 1057662"/>
              <a:gd name="connsiteX21" fmla="*/ 1000237 w 6097516"/>
              <a:gd name="connsiteY21" fmla="*/ 969521 h 1057662"/>
              <a:gd name="connsiteX22" fmla="*/ 1381331 w 6097516"/>
              <a:gd name="connsiteY22" fmla="*/ 969522 h 1057662"/>
              <a:gd name="connsiteX23" fmla="*/ 1571878 w 6097516"/>
              <a:gd name="connsiteY23" fmla="*/ 1013592 h 1057662"/>
              <a:gd name="connsiteX24" fmla="*/ 1381331 w 6097516"/>
              <a:gd name="connsiteY24" fmla="*/ 1057662 h 1057662"/>
              <a:gd name="connsiteX25" fmla="*/ 0 w 6097516"/>
              <a:gd name="connsiteY25" fmla="*/ 1057662 h 1057662"/>
              <a:gd name="connsiteX26" fmla="*/ 1571879 w 6097516"/>
              <a:gd name="connsiteY26" fmla="*/ 881381 h 1057662"/>
              <a:gd name="connsiteX27" fmla="*/ 1571879 w 6097516"/>
              <a:gd name="connsiteY27" fmla="*/ 1013592 h 1057662"/>
              <a:gd name="connsiteX28" fmla="*/ 4525637 w 6097516"/>
              <a:gd name="connsiteY28" fmla="*/ 1013592 h 1057662"/>
              <a:gd name="connsiteX29" fmla="*/ 4525637 w 6097516"/>
              <a:gd name="connsiteY29" fmla="*/ 881381 h 1057662"/>
              <a:gd name="connsiteX30" fmla="*/ 809689 w 6097516"/>
              <a:gd name="connsiteY30" fmla="*/ 925452 h 1057662"/>
              <a:gd name="connsiteX31" fmla="*/ 809689 w 6097516"/>
              <a:gd name="connsiteY31" fmla="*/ 176281 h 1057662"/>
              <a:gd name="connsiteX32" fmla="*/ 5287827 w 6097516"/>
              <a:gd name="connsiteY32" fmla="*/ 176281 h 1057662"/>
              <a:gd name="connsiteX33" fmla="*/ 5287827 w 6097516"/>
              <a:gd name="connsiteY33" fmla="*/ 925452 h 105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97516" h="1057662" stroke="0" extrusionOk="0">
                <a:moveTo>
                  <a:pt x="0" y="1057662"/>
                </a:moveTo>
                <a:cubicBezTo>
                  <a:pt x="249978" y="1003140"/>
                  <a:pt x="1113137" y="998801"/>
                  <a:pt x="1381331" y="1057662"/>
                </a:cubicBezTo>
                <a:cubicBezTo>
                  <a:pt x="1486345" y="1057400"/>
                  <a:pt x="1569648" y="1040542"/>
                  <a:pt x="1571878" y="1013592"/>
                </a:cubicBezTo>
                <a:cubicBezTo>
                  <a:pt x="1562178" y="986772"/>
                  <a:pt x="1481073" y="972636"/>
                  <a:pt x="1381331" y="969522"/>
                </a:cubicBezTo>
                <a:cubicBezTo>
                  <a:pt x="1277347" y="938014"/>
                  <a:pt x="1144821" y="1000533"/>
                  <a:pt x="1000237" y="969522"/>
                </a:cubicBezTo>
                <a:cubicBezTo>
                  <a:pt x="895394" y="969957"/>
                  <a:pt x="811195" y="948124"/>
                  <a:pt x="809690" y="925452"/>
                </a:cubicBezTo>
                <a:cubicBezTo>
                  <a:pt x="802091" y="888554"/>
                  <a:pt x="901385" y="876582"/>
                  <a:pt x="1000237" y="881382"/>
                </a:cubicBezTo>
                <a:cubicBezTo>
                  <a:pt x="2934206" y="945398"/>
                  <a:pt x="3324599" y="1028692"/>
                  <a:pt x="5097279" y="881381"/>
                </a:cubicBezTo>
                <a:cubicBezTo>
                  <a:pt x="5204463" y="879547"/>
                  <a:pt x="5289164" y="898145"/>
                  <a:pt x="5287826" y="925451"/>
                </a:cubicBezTo>
                <a:cubicBezTo>
                  <a:pt x="5290751" y="950198"/>
                  <a:pt x="5205098" y="957381"/>
                  <a:pt x="5097279" y="969521"/>
                </a:cubicBezTo>
                <a:cubicBezTo>
                  <a:pt x="4952541" y="939792"/>
                  <a:pt x="4874796" y="965715"/>
                  <a:pt x="4716185" y="969522"/>
                </a:cubicBezTo>
                <a:cubicBezTo>
                  <a:pt x="4610042" y="972566"/>
                  <a:pt x="4522375" y="990030"/>
                  <a:pt x="4525638" y="1013592"/>
                </a:cubicBezTo>
                <a:cubicBezTo>
                  <a:pt x="4532147" y="1039118"/>
                  <a:pt x="4596828" y="1053125"/>
                  <a:pt x="4716185" y="1057662"/>
                </a:cubicBezTo>
                <a:cubicBezTo>
                  <a:pt x="4981300" y="961294"/>
                  <a:pt x="5599676" y="999910"/>
                  <a:pt x="6097516" y="1057662"/>
                </a:cubicBezTo>
                <a:cubicBezTo>
                  <a:pt x="5801247" y="817868"/>
                  <a:pt x="5564867" y="693145"/>
                  <a:pt x="5335327" y="616971"/>
                </a:cubicBezTo>
                <a:cubicBezTo>
                  <a:pt x="5680836" y="354515"/>
                  <a:pt x="5840526" y="303131"/>
                  <a:pt x="6097516" y="176281"/>
                </a:cubicBezTo>
                <a:cubicBezTo>
                  <a:pt x="5984813" y="234315"/>
                  <a:pt x="5390453" y="228182"/>
                  <a:pt x="5287827" y="176281"/>
                </a:cubicBezTo>
                <a:cubicBezTo>
                  <a:pt x="5284930" y="134247"/>
                  <a:pt x="5294871" y="92880"/>
                  <a:pt x="5287827" y="44070"/>
                </a:cubicBezTo>
                <a:cubicBezTo>
                  <a:pt x="5274744" y="16976"/>
                  <a:pt x="5213570" y="1229"/>
                  <a:pt x="5097280" y="0"/>
                </a:cubicBezTo>
                <a:cubicBezTo>
                  <a:pt x="3111654" y="43806"/>
                  <a:pt x="1922074" y="67072"/>
                  <a:pt x="1000237" y="0"/>
                </a:cubicBezTo>
                <a:cubicBezTo>
                  <a:pt x="896088" y="3005"/>
                  <a:pt x="808812" y="22700"/>
                  <a:pt x="809690" y="44070"/>
                </a:cubicBezTo>
                <a:cubicBezTo>
                  <a:pt x="809019" y="93964"/>
                  <a:pt x="807472" y="138160"/>
                  <a:pt x="809689" y="176281"/>
                </a:cubicBezTo>
                <a:cubicBezTo>
                  <a:pt x="587387" y="124930"/>
                  <a:pt x="345977" y="157289"/>
                  <a:pt x="0" y="176281"/>
                </a:cubicBezTo>
                <a:cubicBezTo>
                  <a:pt x="59128" y="276098"/>
                  <a:pt x="520537" y="459067"/>
                  <a:pt x="762190" y="616971"/>
                </a:cubicBezTo>
                <a:cubicBezTo>
                  <a:pt x="572220" y="673902"/>
                  <a:pt x="295906" y="854806"/>
                  <a:pt x="0" y="1057662"/>
                </a:cubicBezTo>
                <a:close/>
              </a:path>
              <a:path w="6097516" h="1057662" fill="darkenLess" stroke="0" extrusionOk="0">
                <a:moveTo>
                  <a:pt x="1571879" y="1013592"/>
                </a:moveTo>
                <a:cubicBezTo>
                  <a:pt x="1488551" y="991766"/>
                  <a:pt x="1408776" y="985258"/>
                  <a:pt x="1381332" y="969522"/>
                </a:cubicBezTo>
                <a:cubicBezTo>
                  <a:pt x="1316365" y="975103"/>
                  <a:pt x="1153380" y="979834"/>
                  <a:pt x="1000237" y="969522"/>
                </a:cubicBezTo>
                <a:cubicBezTo>
                  <a:pt x="890542" y="967867"/>
                  <a:pt x="811765" y="953332"/>
                  <a:pt x="809690" y="925452"/>
                </a:cubicBezTo>
                <a:cubicBezTo>
                  <a:pt x="801059" y="900197"/>
                  <a:pt x="889021" y="868214"/>
                  <a:pt x="1000237" y="881382"/>
                </a:cubicBezTo>
                <a:cubicBezTo>
                  <a:pt x="1059741" y="862142"/>
                  <a:pt x="1361232" y="869153"/>
                  <a:pt x="1571879" y="881381"/>
                </a:cubicBezTo>
                <a:cubicBezTo>
                  <a:pt x="1574807" y="940300"/>
                  <a:pt x="1581593" y="985338"/>
                  <a:pt x="1571879" y="1013592"/>
                </a:cubicBezTo>
                <a:close/>
                <a:moveTo>
                  <a:pt x="4525637" y="1013592"/>
                </a:moveTo>
                <a:cubicBezTo>
                  <a:pt x="4525348" y="983626"/>
                  <a:pt x="4621567" y="973413"/>
                  <a:pt x="4716184" y="969522"/>
                </a:cubicBezTo>
                <a:cubicBezTo>
                  <a:pt x="4898216" y="976500"/>
                  <a:pt x="4984444" y="998514"/>
                  <a:pt x="5097279" y="969522"/>
                </a:cubicBezTo>
                <a:cubicBezTo>
                  <a:pt x="5202046" y="969975"/>
                  <a:pt x="5288053" y="950088"/>
                  <a:pt x="5287826" y="925452"/>
                </a:cubicBezTo>
                <a:cubicBezTo>
                  <a:pt x="5277830" y="891023"/>
                  <a:pt x="5206160" y="880382"/>
                  <a:pt x="5097279" y="881382"/>
                </a:cubicBezTo>
                <a:cubicBezTo>
                  <a:pt x="4975812" y="835172"/>
                  <a:pt x="4598092" y="877587"/>
                  <a:pt x="4525637" y="881381"/>
                </a:cubicBezTo>
                <a:cubicBezTo>
                  <a:pt x="4536267" y="899601"/>
                  <a:pt x="4533698" y="999713"/>
                  <a:pt x="4525637" y="1013592"/>
                </a:cubicBezTo>
                <a:close/>
              </a:path>
              <a:path w="6097516" h="1057662" fill="none" extrusionOk="0">
                <a:moveTo>
                  <a:pt x="0" y="1057662"/>
                </a:moveTo>
                <a:cubicBezTo>
                  <a:pt x="225914" y="918110"/>
                  <a:pt x="595208" y="784591"/>
                  <a:pt x="762190" y="616971"/>
                </a:cubicBezTo>
                <a:cubicBezTo>
                  <a:pt x="470481" y="399146"/>
                  <a:pt x="251826" y="247861"/>
                  <a:pt x="0" y="176281"/>
                </a:cubicBezTo>
                <a:cubicBezTo>
                  <a:pt x="105763" y="154475"/>
                  <a:pt x="453408" y="132260"/>
                  <a:pt x="809689" y="176281"/>
                </a:cubicBezTo>
                <a:cubicBezTo>
                  <a:pt x="807855" y="147029"/>
                  <a:pt x="814619" y="80801"/>
                  <a:pt x="809689" y="44070"/>
                </a:cubicBezTo>
                <a:cubicBezTo>
                  <a:pt x="816878" y="19333"/>
                  <a:pt x="896568" y="-558"/>
                  <a:pt x="1000236" y="0"/>
                </a:cubicBezTo>
                <a:cubicBezTo>
                  <a:pt x="2272344" y="-39528"/>
                  <a:pt x="3958421" y="137291"/>
                  <a:pt x="5097279" y="0"/>
                </a:cubicBezTo>
                <a:cubicBezTo>
                  <a:pt x="5203725" y="-2433"/>
                  <a:pt x="5288224" y="18935"/>
                  <a:pt x="5287826" y="44070"/>
                </a:cubicBezTo>
                <a:cubicBezTo>
                  <a:pt x="5286585" y="89854"/>
                  <a:pt x="5283898" y="133935"/>
                  <a:pt x="5287827" y="176281"/>
                </a:cubicBezTo>
                <a:lnTo>
                  <a:pt x="5287827" y="176281"/>
                </a:lnTo>
                <a:cubicBezTo>
                  <a:pt x="5579253" y="107362"/>
                  <a:pt x="5764540" y="236630"/>
                  <a:pt x="6097516" y="176281"/>
                </a:cubicBezTo>
                <a:cubicBezTo>
                  <a:pt x="5821316" y="341450"/>
                  <a:pt x="5586096" y="452115"/>
                  <a:pt x="5335327" y="616971"/>
                </a:cubicBezTo>
                <a:cubicBezTo>
                  <a:pt x="5682135" y="885835"/>
                  <a:pt x="5891376" y="861139"/>
                  <a:pt x="6097516" y="1057662"/>
                </a:cubicBezTo>
                <a:cubicBezTo>
                  <a:pt x="5868303" y="988386"/>
                  <a:pt x="5090566" y="1092310"/>
                  <a:pt x="4716185" y="1057662"/>
                </a:cubicBezTo>
                <a:cubicBezTo>
                  <a:pt x="4612002" y="1062111"/>
                  <a:pt x="4527418" y="1038687"/>
                  <a:pt x="4525638" y="1013592"/>
                </a:cubicBezTo>
                <a:cubicBezTo>
                  <a:pt x="4534977" y="985024"/>
                  <a:pt x="4607256" y="965745"/>
                  <a:pt x="4716185" y="969522"/>
                </a:cubicBezTo>
                <a:cubicBezTo>
                  <a:pt x="4822373" y="1001602"/>
                  <a:pt x="5037148" y="994290"/>
                  <a:pt x="5097279" y="969522"/>
                </a:cubicBezTo>
                <a:cubicBezTo>
                  <a:pt x="5201927" y="969129"/>
                  <a:pt x="5288208" y="950913"/>
                  <a:pt x="5287826" y="925452"/>
                </a:cubicBezTo>
                <a:cubicBezTo>
                  <a:pt x="5300230" y="904370"/>
                  <a:pt x="5208425" y="881509"/>
                  <a:pt x="5097279" y="881382"/>
                </a:cubicBezTo>
                <a:cubicBezTo>
                  <a:pt x="4537079" y="771238"/>
                  <a:pt x="2626207" y="916700"/>
                  <a:pt x="1000237" y="881381"/>
                </a:cubicBezTo>
                <a:cubicBezTo>
                  <a:pt x="893646" y="880296"/>
                  <a:pt x="809358" y="904526"/>
                  <a:pt x="809690" y="925451"/>
                </a:cubicBezTo>
                <a:cubicBezTo>
                  <a:pt x="801387" y="951559"/>
                  <a:pt x="906213" y="975773"/>
                  <a:pt x="1000237" y="969521"/>
                </a:cubicBezTo>
                <a:cubicBezTo>
                  <a:pt x="1090562" y="962133"/>
                  <a:pt x="1314495" y="1003506"/>
                  <a:pt x="1381331" y="969522"/>
                </a:cubicBezTo>
                <a:cubicBezTo>
                  <a:pt x="1482055" y="969322"/>
                  <a:pt x="1569636" y="989714"/>
                  <a:pt x="1571878" y="1013592"/>
                </a:cubicBezTo>
                <a:cubicBezTo>
                  <a:pt x="1572756" y="1040849"/>
                  <a:pt x="1479543" y="1063193"/>
                  <a:pt x="1381331" y="1057662"/>
                </a:cubicBezTo>
                <a:cubicBezTo>
                  <a:pt x="1170931" y="966548"/>
                  <a:pt x="159425" y="963403"/>
                  <a:pt x="0" y="1057662"/>
                </a:cubicBezTo>
                <a:close/>
                <a:moveTo>
                  <a:pt x="1571879" y="881381"/>
                </a:moveTo>
                <a:cubicBezTo>
                  <a:pt x="1560189" y="927358"/>
                  <a:pt x="1579906" y="997542"/>
                  <a:pt x="1571879" y="1013592"/>
                </a:cubicBezTo>
                <a:moveTo>
                  <a:pt x="4525637" y="1013592"/>
                </a:moveTo>
                <a:cubicBezTo>
                  <a:pt x="4535716" y="981915"/>
                  <a:pt x="4528975" y="902473"/>
                  <a:pt x="4525637" y="881381"/>
                </a:cubicBezTo>
                <a:moveTo>
                  <a:pt x="809689" y="925452"/>
                </a:moveTo>
                <a:cubicBezTo>
                  <a:pt x="842529" y="823631"/>
                  <a:pt x="841912" y="539121"/>
                  <a:pt x="809689" y="176281"/>
                </a:cubicBezTo>
                <a:moveTo>
                  <a:pt x="5287827" y="176281"/>
                </a:moveTo>
                <a:cubicBezTo>
                  <a:pt x="5340357" y="313177"/>
                  <a:pt x="5250793" y="631266"/>
                  <a:pt x="5287827" y="925452"/>
                </a:cubicBezTo>
              </a:path>
              <a:path w="6097516" h="1057662" fill="none" stroke="0" extrusionOk="0">
                <a:moveTo>
                  <a:pt x="0" y="1057662"/>
                </a:moveTo>
                <a:cubicBezTo>
                  <a:pt x="377303" y="845386"/>
                  <a:pt x="690636" y="692082"/>
                  <a:pt x="762190" y="616971"/>
                </a:cubicBezTo>
                <a:cubicBezTo>
                  <a:pt x="607808" y="603728"/>
                  <a:pt x="194046" y="333769"/>
                  <a:pt x="0" y="176281"/>
                </a:cubicBezTo>
                <a:cubicBezTo>
                  <a:pt x="332474" y="180167"/>
                  <a:pt x="421965" y="172577"/>
                  <a:pt x="809689" y="176281"/>
                </a:cubicBezTo>
                <a:cubicBezTo>
                  <a:pt x="799064" y="136813"/>
                  <a:pt x="807157" y="80012"/>
                  <a:pt x="809689" y="44070"/>
                </a:cubicBezTo>
                <a:cubicBezTo>
                  <a:pt x="800768" y="25775"/>
                  <a:pt x="905261" y="413"/>
                  <a:pt x="1000236" y="0"/>
                </a:cubicBezTo>
                <a:cubicBezTo>
                  <a:pt x="1628579" y="-116809"/>
                  <a:pt x="4645454" y="-76269"/>
                  <a:pt x="5097279" y="0"/>
                </a:cubicBezTo>
                <a:cubicBezTo>
                  <a:pt x="5204117" y="1032"/>
                  <a:pt x="5287415" y="16635"/>
                  <a:pt x="5287826" y="44070"/>
                </a:cubicBezTo>
                <a:cubicBezTo>
                  <a:pt x="5290861" y="93996"/>
                  <a:pt x="5282881" y="126776"/>
                  <a:pt x="5287827" y="176281"/>
                </a:cubicBezTo>
                <a:lnTo>
                  <a:pt x="5287827" y="176281"/>
                </a:lnTo>
                <a:cubicBezTo>
                  <a:pt x="5627207" y="194377"/>
                  <a:pt x="5947875" y="232806"/>
                  <a:pt x="6097516" y="176281"/>
                </a:cubicBezTo>
                <a:cubicBezTo>
                  <a:pt x="5773056" y="379400"/>
                  <a:pt x="5471488" y="484217"/>
                  <a:pt x="5335327" y="616971"/>
                </a:cubicBezTo>
                <a:cubicBezTo>
                  <a:pt x="5548359" y="661701"/>
                  <a:pt x="5972849" y="976355"/>
                  <a:pt x="6097516" y="1057662"/>
                </a:cubicBezTo>
                <a:cubicBezTo>
                  <a:pt x="5479110" y="964399"/>
                  <a:pt x="5006277" y="1160923"/>
                  <a:pt x="4716185" y="1057662"/>
                </a:cubicBezTo>
                <a:cubicBezTo>
                  <a:pt x="4606184" y="1058075"/>
                  <a:pt x="4524123" y="1038358"/>
                  <a:pt x="4525638" y="1013592"/>
                </a:cubicBezTo>
                <a:cubicBezTo>
                  <a:pt x="4525502" y="980497"/>
                  <a:pt x="4597541" y="961719"/>
                  <a:pt x="4716185" y="969522"/>
                </a:cubicBezTo>
                <a:cubicBezTo>
                  <a:pt x="4827408" y="962357"/>
                  <a:pt x="5027111" y="975022"/>
                  <a:pt x="5097279" y="969522"/>
                </a:cubicBezTo>
                <a:cubicBezTo>
                  <a:pt x="5203619" y="972637"/>
                  <a:pt x="5285402" y="949945"/>
                  <a:pt x="5287826" y="925452"/>
                </a:cubicBezTo>
                <a:cubicBezTo>
                  <a:pt x="5291390" y="902066"/>
                  <a:pt x="5204094" y="889635"/>
                  <a:pt x="5097279" y="881382"/>
                </a:cubicBezTo>
                <a:cubicBezTo>
                  <a:pt x="3067639" y="854510"/>
                  <a:pt x="2289435" y="912229"/>
                  <a:pt x="1000237" y="881381"/>
                </a:cubicBezTo>
                <a:cubicBezTo>
                  <a:pt x="892231" y="882001"/>
                  <a:pt x="806452" y="899210"/>
                  <a:pt x="809690" y="925451"/>
                </a:cubicBezTo>
                <a:cubicBezTo>
                  <a:pt x="808056" y="951543"/>
                  <a:pt x="892332" y="975320"/>
                  <a:pt x="1000237" y="969521"/>
                </a:cubicBezTo>
                <a:cubicBezTo>
                  <a:pt x="1120856" y="985716"/>
                  <a:pt x="1269815" y="991450"/>
                  <a:pt x="1381331" y="969522"/>
                </a:cubicBezTo>
                <a:cubicBezTo>
                  <a:pt x="1486578" y="972391"/>
                  <a:pt x="1571491" y="989944"/>
                  <a:pt x="1571878" y="1013592"/>
                </a:cubicBezTo>
                <a:cubicBezTo>
                  <a:pt x="1560937" y="1029455"/>
                  <a:pt x="1493497" y="1045531"/>
                  <a:pt x="1381331" y="1057662"/>
                </a:cubicBezTo>
                <a:cubicBezTo>
                  <a:pt x="1150536" y="1074031"/>
                  <a:pt x="639837" y="1022622"/>
                  <a:pt x="0" y="1057662"/>
                </a:cubicBezTo>
                <a:close/>
                <a:moveTo>
                  <a:pt x="1571879" y="881381"/>
                </a:moveTo>
                <a:cubicBezTo>
                  <a:pt x="1565281" y="929454"/>
                  <a:pt x="1565999" y="950006"/>
                  <a:pt x="1571879" y="1013592"/>
                </a:cubicBezTo>
                <a:moveTo>
                  <a:pt x="4525637" y="1013592"/>
                </a:moveTo>
                <a:cubicBezTo>
                  <a:pt x="4527067" y="999612"/>
                  <a:pt x="4527514" y="933748"/>
                  <a:pt x="4525637" y="881381"/>
                </a:cubicBezTo>
                <a:moveTo>
                  <a:pt x="809689" y="925452"/>
                </a:moveTo>
                <a:cubicBezTo>
                  <a:pt x="762368" y="571572"/>
                  <a:pt x="872026" y="474312"/>
                  <a:pt x="809689" y="176281"/>
                </a:cubicBezTo>
                <a:moveTo>
                  <a:pt x="5287827" y="176281"/>
                </a:moveTo>
                <a:cubicBezTo>
                  <a:pt x="5314521" y="291859"/>
                  <a:pt x="5235007" y="660937"/>
                  <a:pt x="5287827" y="925452"/>
                </a:cubicBezTo>
              </a:path>
            </a:pathLst>
          </a:custGeom>
          <a:solidFill>
            <a:schemeClr val="bg1">
              <a:lumMod val="85000"/>
            </a:schemeClr>
          </a:solidFill>
          <a:ln w="28575">
            <a:solidFill>
              <a:schemeClr val="bg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3445452912">
                  <a:prstGeom prst="ribbon2">
                    <a:avLst>
                      <a:gd name="adj1" fmla="val 16667"/>
                      <a:gd name="adj2" fmla="val 73442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B09EDBC-EEFB-4E82-9FDA-57B45F776942}"/>
              </a:ext>
            </a:extLst>
          </p:cNvPr>
          <p:cNvSpPr txBox="1"/>
          <p:nvPr/>
        </p:nvSpPr>
        <p:spPr>
          <a:xfrm>
            <a:off x="4517735" y="202471"/>
            <a:ext cx="3280065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8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차시 흐름도</a:t>
            </a:r>
          </a:p>
        </p:txBody>
      </p:sp>
      <p:sp>
        <p:nvSpPr>
          <p:cNvPr id="70" name="자유형: 도형 69">
            <a:extLst>
              <a:ext uri="{FF2B5EF4-FFF2-40B4-BE49-F238E27FC236}">
                <a16:creationId xmlns:a16="http://schemas.microsoft.com/office/drawing/2014/main" id="{1FCDDDBE-0E1B-4080-AA81-86B76B2B00E8}"/>
              </a:ext>
            </a:extLst>
          </p:cNvPr>
          <p:cNvSpPr/>
          <p:nvPr/>
        </p:nvSpPr>
        <p:spPr>
          <a:xfrm>
            <a:off x="469732" y="2665828"/>
            <a:ext cx="3569212" cy="136867"/>
          </a:xfrm>
          <a:custGeom>
            <a:avLst/>
            <a:gdLst>
              <a:gd name="connsiteX0" fmla="*/ 0 w 3683000"/>
              <a:gd name="connsiteY0" fmla="*/ 127310 h 153220"/>
              <a:gd name="connsiteX1" fmla="*/ 698500 w 3683000"/>
              <a:gd name="connsiteY1" fmla="*/ 310 h 153220"/>
              <a:gd name="connsiteX2" fmla="*/ 1295400 w 3683000"/>
              <a:gd name="connsiteY2" fmla="*/ 89210 h 153220"/>
              <a:gd name="connsiteX3" fmla="*/ 2273300 w 3683000"/>
              <a:gd name="connsiteY3" fmla="*/ 13010 h 153220"/>
              <a:gd name="connsiteX4" fmla="*/ 3136900 w 3683000"/>
              <a:gd name="connsiteY4" fmla="*/ 152710 h 153220"/>
              <a:gd name="connsiteX5" fmla="*/ 3683000 w 3683000"/>
              <a:gd name="connsiteY5" fmla="*/ 51110 h 153220"/>
              <a:gd name="connsiteX0" fmla="*/ 0 w 3683000"/>
              <a:gd name="connsiteY0" fmla="*/ 115230 h 141140"/>
              <a:gd name="connsiteX1" fmla="*/ 698500 w 3683000"/>
              <a:gd name="connsiteY1" fmla="*/ 22097 h 141140"/>
              <a:gd name="connsiteX2" fmla="*/ 1295400 w 3683000"/>
              <a:gd name="connsiteY2" fmla="*/ 77130 h 141140"/>
              <a:gd name="connsiteX3" fmla="*/ 2273300 w 3683000"/>
              <a:gd name="connsiteY3" fmla="*/ 930 h 141140"/>
              <a:gd name="connsiteX4" fmla="*/ 3136900 w 3683000"/>
              <a:gd name="connsiteY4" fmla="*/ 140630 h 141140"/>
              <a:gd name="connsiteX5" fmla="*/ 3683000 w 3683000"/>
              <a:gd name="connsiteY5" fmla="*/ 39030 h 141140"/>
              <a:gd name="connsiteX0" fmla="*/ 0 w 3683000"/>
              <a:gd name="connsiteY0" fmla="*/ 115321 h 141231"/>
              <a:gd name="connsiteX1" fmla="*/ 681028 w 3683000"/>
              <a:gd name="connsiteY1" fmla="*/ 346 h 141231"/>
              <a:gd name="connsiteX2" fmla="*/ 1295400 w 3683000"/>
              <a:gd name="connsiteY2" fmla="*/ 77221 h 141231"/>
              <a:gd name="connsiteX3" fmla="*/ 2273300 w 3683000"/>
              <a:gd name="connsiteY3" fmla="*/ 1021 h 141231"/>
              <a:gd name="connsiteX4" fmla="*/ 3136900 w 3683000"/>
              <a:gd name="connsiteY4" fmla="*/ 140721 h 141231"/>
              <a:gd name="connsiteX5" fmla="*/ 3683000 w 3683000"/>
              <a:gd name="connsiteY5" fmla="*/ 39121 h 141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3000" h="141231">
                <a:moveTo>
                  <a:pt x="0" y="115321"/>
                </a:moveTo>
                <a:cubicBezTo>
                  <a:pt x="241300" y="54996"/>
                  <a:pt x="465128" y="6696"/>
                  <a:pt x="681028" y="346"/>
                </a:cubicBezTo>
                <a:cubicBezTo>
                  <a:pt x="896928" y="-6004"/>
                  <a:pt x="1030021" y="77109"/>
                  <a:pt x="1295400" y="77221"/>
                </a:cubicBezTo>
                <a:cubicBezTo>
                  <a:pt x="1560779" y="77334"/>
                  <a:pt x="1966383" y="-9562"/>
                  <a:pt x="2273300" y="1021"/>
                </a:cubicBezTo>
                <a:cubicBezTo>
                  <a:pt x="2580217" y="11604"/>
                  <a:pt x="2901950" y="134371"/>
                  <a:pt x="3136900" y="140721"/>
                </a:cubicBezTo>
                <a:cubicBezTo>
                  <a:pt x="3371850" y="147071"/>
                  <a:pt x="3527425" y="93096"/>
                  <a:pt x="3683000" y="39121"/>
                </a:cubicBezTo>
              </a:path>
            </a:pathLst>
          </a:custGeom>
          <a:noFill/>
          <a:ln w="76200" cap="rnd">
            <a:solidFill>
              <a:srgbClr val="FFE7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72" name="자유형: 도형 71">
            <a:extLst>
              <a:ext uri="{FF2B5EF4-FFF2-40B4-BE49-F238E27FC236}">
                <a16:creationId xmlns:a16="http://schemas.microsoft.com/office/drawing/2014/main" id="{66A43A1B-4277-456C-B13E-65CBBF696E17}"/>
              </a:ext>
            </a:extLst>
          </p:cNvPr>
          <p:cNvSpPr/>
          <p:nvPr/>
        </p:nvSpPr>
        <p:spPr>
          <a:xfrm>
            <a:off x="8243255" y="3150046"/>
            <a:ext cx="3569212" cy="136867"/>
          </a:xfrm>
          <a:custGeom>
            <a:avLst/>
            <a:gdLst>
              <a:gd name="connsiteX0" fmla="*/ 0 w 3683000"/>
              <a:gd name="connsiteY0" fmla="*/ 127310 h 153220"/>
              <a:gd name="connsiteX1" fmla="*/ 698500 w 3683000"/>
              <a:gd name="connsiteY1" fmla="*/ 310 h 153220"/>
              <a:gd name="connsiteX2" fmla="*/ 1295400 w 3683000"/>
              <a:gd name="connsiteY2" fmla="*/ 89210 h 153220"/>
              <a:gd name="connsiteX3" fmla="*/ 2273300 w 3683000"/>
              <a:gd name="connsiteY3" fmla="*/ 13010 h 153220"/>
              <a:gd name="connsiteX4" fmla="*/ 3136900 w 3683000"/>
              <a:gd name="connsiteY4" fmla="*/ 152710 h 153220"/>
              <a:gd name="connsiteX5" fmla="*/ 3683000 w 3683000"/>
              <a:gd name="connsiteY5" fmla="*/ 51110 h 153220"/>
              <a:gd name="connsiteX0" fmla="*/ 0 w 3683000"/>
              <a:gd name="connsiteY0" fmla="*/ 115230 h 141140"/>
              <a:gd name="connsiteX1" fmla="*/ 698500 w 3683000"/>
              <a:gd name="connsiteY1" fmla="*/ 22097 h 141140"/>
              <a:gd name="connsiteX2" fmla="*/ 1295400 w 3683000"/>
              <a:gd name="connsiteY2" fmla="*/ 77130 h 141140"/>
              <a:gd name="connsiteX3" fmla="*/ 2273300 w 3683000"/>
              <a:gd name="connsiteY3" fmla="*/ 930 h 141140"/>
              <a:gd name="connsiteX4" fmla="*/ 3136900 w 3683000"/>
              <a:gd name="connsiteY4" fmla="*/ 140630 h 141140"/>
              <a:gd name="connsiteX5" fmla="*/ 3683000 w 3683000"/>
              <a:gd name="connsiteY5" fmla="*/ 39030 h 141140"/>
              <a:gd name="connsiteX0" fmla="*/ 0 w 3683000"/>
              <a:gd name="connsiteY0" fmla="*/ 115321 h 141231"/>
              <a:gd name="connsiteX1" fmla="*/ 681028 w 3683000"/>
              <a:gd name="connsiteY1" fmla="*/ 346 h 141231"/>
              <a:gd name="connsiteX2" fmla="*/ 1295400 w 3683000"/>
              <a:gd name="connsiteY2" fmla="*/ 77221 h 141231"/>
              <a:gd name="connsiteX3" fmla="*/ 2273300 w 3683000"/>
              <a:gd name="connsiteY3" fmla="*/ 1021 h 141231"/>
              <a:gd name="connsiteX4" fmla="*/ 3136900 w 3683000"/>
              <a:gd name="connsiteY4" fmla="*/ 140721 h 141231"/>
              <a:gd name="connsiteX5" fmla="*/ 3683000 w 3683000"/>
              <a:gd name="connsiteY5" fmla="*/ 39121 h 141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3000" h="141231">
                <a:moveTo>
                  <a:pt x="0" y="115321"/>
                </a:moveTo>
                <a:cubicBezTo>
                  <a:pt x="241300" y="54996"/>
                  <a:pt x="465128" y="6696"/>
                  <a:pt x="681028" y="346"/>
                </a:cubicBezTo>
                <a:cubicBezTo>
                  <a:pt x="896928" y="-6004"/>
                  <a:pt x="1030021" y="77109"/>
                  <a:pt x="1295400" y="77221"/>
                </a:cubicBezTo>
                <a:cubicBezTo>
                  <a:pt x="1560779" y="77334"/>
                  <a:pt x="1966383" y="-9562"/>
                  <a:pt x="2273300" y="1021"/>
                </a:cubicBezTo>
                <a:cubicBezTo>
                  <a:pt x="2580217" y="11604"/>
                  <a:pt x="2901950" y="134371"/>
                  <a:pt x="3136900" y="140721"/>
                </a:cubicBezTo>
                <a:cubicBezTo>
                  <a:pt x="3371850" y="147071"/>
                  <a:pt x="3527425" y="93096"/>
                  <a:pt x="3683000" y="39121"/>
                </a:cubicBezTo>
              </a:path>
            </a:pathLst>
          </a:custGeom>
          <a:noFill/>
          <a:ln w="76200" cap="rnd">
            <a:solidFill>
              <a:srgbClr val="FDE2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9036EFB-0E73-4892-8AA7-CDA05610F8A2}"/>
              </a:ext>
            </a:extLst>
          </p:cNvPr>
          <p:cNvSpPr txBox="1"/>
          <p:nvPr/>
        </p:nvSpPr>
        <p:spPr>
          <a:xfrm rot="21043446">
            <a:off x="7188962" y="2102055"/>
            <a:ext cx="15891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28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2</a:t>
            </a:r>
            <a:r>
              <a:rPr lang="ko-KR" altLang="en-US" sz="28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차시</a:t>
            </a:r>
          </a:p>
        </p:txBody>
      </p:sp>
    </p:spTree>
    <p:extLst>
      <p:ext uri="{BB962C8B-B14F-4D97-AF65-F5344CB8AC3E}">
        <p14:creationId xmlns:p14="http://schemas.microsoft.com/office/powerpoint/2010/main" val="2981263230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6D5ABBA-AE37-494B-A3DA-8503C125FA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3A7A504-416B-431C-A14F-9A5598A1DD4F}"/>
              </a:ext>
            </a:extLst>
          </p:cNvPr>
          <p:cNvSpPr txBox="1"/>
          <p:nvPr/>
        </p:nvSpPr>
        <p:spPr>
          <a:xfrm>
            <a:off x="1400682" y="359221"/>
            <a:ext cx="3583032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관계 장래 희망</a:t>
            </a:r>
            <a:endParaRPr lang="ko-KR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이사만루체 Medium" panose="00000600000000000000" pitchFamily="2" charset="-127"/>
              <a:ea typeface="이사만루체 Medium" panose="00000600000000000000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445E1-FAEE-48FD-9386-2665270FA4DF}"/>
              </a:ext>
            </a:extLst>
          </p:cNvPr>
          <p:cNvSpPr txBox="1"/>
          <p:nvPr/>
        </p:nvSpPr>
        <p:spPr>
          <a:xfrm>
            <a:off x="947798" y="2732124"/>
            <a:ext cx="1029640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나 자신과의 관계를 위해서는</a:t>
            </a:r>
            <a:endParaRPr lang="en-US" altLang="ko-KR" sz="4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pPr algn="ctr"/>
            <a:r>
              <a:rPr lang="ko-KR" altLang="en-US" sz="4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자신의 마음과 기분을 잘 표현해야 합니다</a:t>
            </a:r>
            <a:r>
              <a:rPr lang="en-US" altLang="ko-KR" sz="4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4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5C32D3-74B2-44FB-842A-B37A1E96F00C}"/>
              </a:ext>
            </a:extLst>
          </p:cNvPr>
          <p:cNvSpPr txBox="1"/>
          <p:nvPr/>
        </p:nvSpPr>
        <p:spPr>
          <a:xfrm>
            <a:off x="2406528" y="4460969"/>
            <a:ext cx="73789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슬플 때 눈물을 흘리고</a:t>
            </a:r>
            <a:r>
              <a:rPr lang="en-US" altLang="ko-KR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행복할 때 웃는 등</a:t>
            </a:r>
            <a:endParaRPr lang="en-US" altLang="ko-KR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/>
            <a:r>
              <a: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자신의 감정에 솔직해지는 것이 중요합니다</a:t>
            </a:r>
            <a:r>
              <a:rPr lang="en-US" altLang="ko-KR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4659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836B606-6B73-43C4-B7C1-62C381E215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0358D56B-19B9-46A6-82CB-B47C2ECF85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98" y="1434620"/>
            <a:ext cx="720284" cy="92196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27C7EA-0B3A-48C4-A081-E6903136AA82}"/>
              </a:ext>
            </a:extLst>
          </p:cNvPr>
          <p:cNvSpPr txBox="1"/>
          <p:nvPr/>
        </p:nvSpPr>
        <p:spPr>
          <a:xfrm>
            <a:off x="1400682" y="359221"/>
            <a:ext cx="3583032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관계 장래 희망</a:t>
            </a:r>
            <a:endParaRPr lang="ko-KR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이사만루체 Medium" panose="00000600000000000000" pitchFamily="2" charset="-127"/>
              <a:ea typeface="이사만루체 Medium" panose="00000600000000000000" pitchFamily="2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DCFE50ED-2954-4878-8D95-106ABABE95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98" y="1434620"/>
            <a:ext cx="720284" cy="92196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4F0286E-2882-41A7-9699-0557A4E2788C}"/>
              </a:ext>
            </a:extLst>
          </p:cNvPr>
          <p:cNvSpPr txBox="1"/>
          <p:nvPr/>
        </p:nvSpPr>
        <p:spPr>
          <a:xfrm>
            <a:off x="1417333" y="1617920"/>
            <a:ext cx="41833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200" dirty="0" err="1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활동지</a:t>
            </a:r>
            <a:r>
              <a:rPr lang="ko-KR" altLang="en-US" sz="4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작성 안내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988FD852-0D5C-431B-9FD5-9D7CA5B6A4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4496">
            <a:off x="1524359" y="2517199"/>
            <a:ext cx="2676037" cy="386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0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836B606-6B73-43C4-B7C1-62C381E215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0358D56B-19B9-46A6-82CB-B47C2ECF85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98" y="1434620"/>
            <a:ext cx="720284" cy="92196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27C7EA-0B3A-48C4-A081-E6903136AA82}"/>
              </a:ext>
            </a:extLst>
          </p:cNvPr>
          <p:cNvSpPr txBox="1"/>
          <p:nvPr/>
        </p:nvSpPr>
        <p:spPr>
          <a:xfrm>
            <a:off x="1400682" y="359221"/>
            <a:ext cx="3583032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관계 장래 희망</a:t>
            </a:r>
            <a:endParaRPr lang="ko-KR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이사만루체 Medium" panose="00000600000000000000" pitchFamily="2" charset="-127"/>
              <a:ea typeface="이사만루체 Medium" panose="00000600000000000000" pitchFamily="2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DCFE50ED-2954-4878-8D95-106ABABE95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98" y="1434620"/>
            <a:ext cx="720284" cy="921964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5D5A54B2-DF8F-4591-A7C0-E5645E9521B0}"/>
              </a:ext>
            </a:extLst>
          </p:cNvPr>
          <p:cNvGrpSpPr/>
          <p:nvPr/>
        </p:nvGrpSpPr>
        <p:grpSpPr>
          <a:xfrm>
            <a:off x="5817396" y="3122066"/>
            <a:ext cx="6241382" cy="1002626"/>
            <a:chOff x="5347496" y="3122066"/>
            <a:chExt cx="6241382" cy="100262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6E26935-1D7A-4E4B-A7E8-FDD0E3C9382A}"/>
                </a:ext>
              </a:extLst>
            </p:cNvPr>
            <p:cNvSpPr txBox="1"/>
            <p:nvPr/>
          </p:nvSpPr>
          <p:spPr>
            <a:xfrm>
              <a:off x="5787809" y="3170585"/>
              <a:ext cx="580106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나의 주변 사람과의 관계가</a:t>
              </a:r>
              <a:r>
                <a:rPr lang="en-US" altLang="ko-KR" sz="28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 </a:t>
              </a:r>
              <a:r>
                <a:rPr lang="ko-KR" altLang="en-US" sz="28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행복하기 </a:t>
              </a:r>
              <a:endParaRPr lang="en-US" altLang="ko-KR" sz="28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endParaRPr>
            </a:p>
            <a:p>
              <a:r>
                <a:rPr lang="ko-KR" altLang="en-US" sz="28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위해 어떠한 사람이 되어야 하나요</a:t>
              </a:r>
              <a:r>
                <a:rPr lang="en-US" altLang="ko-KR" sz="28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?</a:t>
              </a:r>
              <a:endParaRPr lang="ko-KR" altLang="en-US" sz="28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endParaRPr>
            </a:p>
          </p:txBody>
        </p:sp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50017FB4-EDC3-44E0-9D8F-6CE18F88E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47496" y="3122066"/>
              <a:ext cx="440313" cy="613867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2CFD3019-0153-47D5-B0A9-26E8815BD7DC}"/>
              </a:ext>
            </a:extLst>
          </p:cNvPr>
          <p:cNvGrpSpPr/>
          <p:nvPr/>
        </p:nvGrpSpPr>
        <p:grpSpPr>
          <a:xfrm>
            <a:off x="5817396" y="4683099"/>
            <a:ext cx="5993603" cy="1064724"/>
            <a:chOff x="5347496" y="4683099"/>
            <a:chExt cx="5993603" cy="106472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362C67F-A350-4A9A-91F7-9C74314BE969}"/>
                </a:ext>
              </a:extLst>
            </p:cNvPr>
            <p:cNvSpPr txBox="1"/>
            <p:nvPr/>
          </p:nvSpPr>
          <p:spPr>
            <a:xfrm>
              <a:off x="5787808" y="4793716"/>
              <a:ext cx="555329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책 속 장래 희망 중</a:t>
              </a:r>
              <a:r>
                <a:rPr lang="en-US" altLang="ko-KR" sz="28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,</a:t>
              </a:r>
              <a:r>
                <a:rPr lang="ko-KR" altLang="en-US" sz="28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 각 관계의 사람과 행복하기 위한 장래 희망을 써 보세요</a:t>
              </a:r>
              <a:r>
                <a:rPr lang="en-US" altLang="ko-KR" sz="28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.</a:t>
              </a:r>
              <a:endParaRPr lang="ko-KR" altLang="en-US" sz="28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endParaRPr>
            </a:p>
          </p:txBody>
        </p:sp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56F18943-BB56-43BA-A33D-779C9F5C1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47496" y="4683099"/>
              <a:ext cx="440313" cy="613867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EBF31B22-8D96-4937-8A5B-D2A71E9071FB}"/>
              </a:ext>
            </a:extLst>
          </p:cNvPr>
          <p:cNvSpPr txBox="1"/>
          <p:nvPr/>
        </p:nvSpPr>
        <p:spPr>
          <a:xfrm>
            <a:off x="1417333" y="1617920"/>
            <a:ext cx="41833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200" dirty="0" err="1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활동지</a:t>
            </a:r>
            <a:r>
              <a:rPr lang="ko-KR" altLang="en-US" sz="4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작성 안내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7003D6AE-741F-4062-9CA7-203692227D8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4" t="24467" r="6948" b="32419"/>
          <a:stretch/>
        </p:blipFill>
        <p:spPr>
          <a:xfrm>
            <a:off x="586450" y="2488482"/>
            <a:ext cx="5069598" cy="360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55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347367B-7A6A-4B3F-BDA0-DB497045E7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B01E9851-E53B-423C-A80E-9A3FD10E6826}"/>
              </a:ext>
            </a:extLst>
          </p:cNvPr>
          <p:cNvSpPr txBox="1"/>
          <p:nvPr/>
        </p:nvSpPr>
        <p:spPr>
          <a:xfrm>
            <a:off x="3332061" y="4122517"/>
            <a:ext cx="830576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6000" spc="-15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 찾기 토너먼트</a:t>
            </a:r>
            <a:endParaRPr lang="en-US" altLang="ko-KR" sz="6000" spc="-150" dirty="0">
              <a:solidFill>
                <a:prstClr val="black"/>
              </a:solidFill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BAFD6F-B47D-480B-BAD9-9F4B8019BE42}"/>
              </a:ext>
            </a:extLst>
          </p:cNvPr>
          <p:cNvSpPr txBox="1"/>
          <p:nvPr/>
        </p:nvSpPr>
        <p:spPr>
          <a:xfrm>
            <a:off x="4607077" y="2065420"/>
            <a:ext cx="36814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활동 </a:t>
            </a:r>
            <a:r>
              <a:rPr kumimoji="0" lang="en-US" altLang="ko-KR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83403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18266415-6FAB-4F60-9750-7C8F8BD81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FBCFA16-2596-442F-B846-1A3A7E5AB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98" y="1434620"/>
            <a:ext cx="720284" cy="9219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B7B580-AC10-43B1-A5F5-A445FD0F6F84}"/>
              </a:ext>
            </a:extLst>
          </p:cNvPr>
          <p:cNvSpPr txBox="1"/>
          <p:nvPr/>
        </p:nvSpPr>
        <p:spPr>
          <a:xfrm>
            <a:off x="1417333" y="1681420"/>
            <a:ext cx="10094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토너먼트란</a:t>
            </a:r>
            <a:r>
              <a:rPr lang="en-US" altLang="ko-KR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?</a:t>
            </a:r>
            <a:endParaRPr lang="ko-KR" altLang="en-US" sz="3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92DA40-7554-461B-94BA-5FE9B461E6A1}"/>
              </a:ext>
            </a:extLst>
          </p:cNvPr>
          <p:cNvSpPr txBox="1"/>
          <p:nvPr/>
        </p:nvSpPr>
        <p:spPr>
          <a:xfrm>
            <a:off x="1228245" y="388589"/>
            <a:ext cx="477887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장래 희망 찾기 토너먼트</a:t>
            </a:r>
          </a:p>
        </p:txBody>
      </p:sp>
      <p:sp>
        <p:nvSpPr>
          <p:cNvPr id="18" name="말풍선: 타원형 17">
            <a:extLst>
              <a:ext uri="{FF2B5EF4-FFF2-40B4-BE49-F238E27FC236}">
                <a16:creationId xmlns:a16="http://schemas.microsoft.com/office/drawing/2014/main" id="{3EF2F0C3-C0EC-434C-9F65-EF4AA4CB8105}"/>
              </a:ext>
            </a:extLst>
          </p:cNvPr>
          <p:cNvSpPr/>
          <p:nvPr/>
        </p:nvSpPr>
        <p:spPr>
          <a:xfrm>
            <a:off x="1092201" y="2571140"/>
            <a:ext cx="8762634" cy="3727130"/>
          </a:xfrm>
          <a:custGeom>
            <a:avLst/>
            <a:gdLst>
              <a:gd name="connsiteX0" fmla="*/ 1316148 w 8762634"/>
              <a:gd name="connsiteY0" fmla="*/ 94445 h 3727130"/>
              <a:gd name="connsiteX1" fmla="*/ 1873886 w 8762634"/>
              <a:gd name="connsiteY1" fmla="*/ 134646 h 3727130"/>
              <a:gd name="connsiteX2" fmla="*/ 2502824 w 8762634"/>
              <a:gd name="connsiteY2" fmla="*/ 179978 h 3727130"/>
              <a:gd name="connsiteX3" fmla="*/ 5707328 w 8762634"/>
              <a:gd name="connsiteY3" fmla="*/ 87399 h 3727130"/>
              <a:gd name="connsiteX4" fmla="*/ 6871718 w 8762634"/>
              <a:gd name="connsiteY4" fmla="*/ 3396800 h 3727130"/>
              <a:gd name="connsiteX5" fmla="*/ 3472611 w 8762634"/>
              <a:gd name="connsiteY5" fmla="*/ 3686607 h 3727130"/>
              <a:gd name="connsiteX6" fmla="*/ 1156847 w 8762634"/>
              <a:gd name="connsiteY6" fmla="*/ 601882 h 3727130"/>
              <a:gd name="connsiteX7" fmla="*/ 1316148 w 8762634"/>
              <a:gd name="connsiteY7" fmla="*/ 94445 h 372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62634" h="3727130" fill="none" extrusionOk="0">
                <a:moveTo>
                  <a:pt x="1316148" y="94445"/>
                </a:moveTo>
                <a:cubicBezTo>
                  <a:pt x="1441519" y="58930"/>
                  <a:pt x="1712205" y="160377"/>
                  <a:pt x="1873886" y="134646"/>
                </a:cubicBezTo>
                <a:cubicBezTo>
                  <a:pt x="2035566" y="108915"/>
                  <a:pt x="2237340" y="194912"/>
                  <a:pt x="2502824" y="179978"/>
                </a:cubicBezTo>
                <a:cubicBezTo>
                  <a:pt x="3769982" y="27158"/>
                  <a:pt x="4536990" y="-10841"/>
                  <a:pt x="5707328" y="87399"/>
                </a:cubicBezTo>
                <a:cubicBezTo>
                  <a:pt x="9298857" y="298337"/>
                  <a:pt x="9801054" y="2560019"/>
                  <a:pt x="6871718" y="3396800"/>
                </a:cubicBezTo>
                <a:cubicBezTo>
                  <a:pt x="5734144" y="3561328"/>
                  <a:pt x="4781843" y="3688023"/>
                  <a:pt x="3472611" y="3686607"/>
                </a:cubicBezTo>
                <a:cubicBezTo>
                  <a:pt x="303717" y="3829296"/>
                  <a:pt x="-1009525" y="1633616"/>
                  <a:pt x="1156847" y="601882"/>
                </a:cubicBezTo>
                <a:cubicBezTo>
                  <a:pt x="1216926" y="371947"/>
                  <a:pt x="1326324" y="228256"/>
                  <a:pt x="1316148" y="94445"/>
                </a:cubicBezTo>
                <a:close/>
              </a:path>
              <a:path w="8762634" h="3727130" stroke="0" extrusionOk="0">
                <a:moveTo>
                  <a:pt x="1316148" y="94445"/>
                </a:moveTo>
                <a:cubicBezTo>
                  <a:pt x="1471649" y="77138"/>
                  <a:pt x="1618306" y="131800"/>
                  <a:pt x="1885752" y="135501"/>
                </a:cubicBezTo>
                <a:cubicBezTo>
                  <a:pt x="2153198" y="139201"/>
                  <a:pt x="2374115" y="194564"/>
                  <a:pt x="2502824" y="179978"/>
                </a:cubicBezTo>
                <a:cubicBezTo>
                  <a:pt x="3635488" y="-285561"/>
                  <a:pt x="4577537" y="56209"/>
                  <a:pt x="5707328" y="87399"/>
                </a:cubicBezTo>
                <a:cubicBezTo>
                  <a:pt x="9282133" y="339932"/>
                  <a:pt x="10047289" y="1986531"/>
                  <a:pt x="6871718" y="3396800"/>
                </a:cubicBezTo>
                <a:cubicBezTo>
                  <a:pt x="5913628" y="3741357"/>
                  <a:pt x="4697230" y="3770565"/>
                  <a:pt x="3472611" y="3686607"/>
                </a:cubicBezTo>
                <a:cubicBezTo>
                  <a:pt x="188562" y="3417571"/>
                  <a:pt x="-792663" y="1549676"/>
                  <a:pt x="1156847" y="601882"/>
                </a:cubicBezTo>
                <a:cubicBezTo>
                  <a:pt x="1185142" y="426771"/>
                  <a:pt x="1270382" y="329289"/>
                  <a:pt x="1316148" y="94445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bg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4213513690">
                  <a:prstGeom prst="wedgeEllipseCallout">
                    <a:avLst>
                      <a:gd name="adj1" fmla="val -34980"/>
                      <a:gd name="adj2" fmla="val -47466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D050FC-475A-4F0F-9464-9D9A3FD5AF88}"/>
              </a:ext>
            </a:extLst>
          </p:cNvPr>
          <p:cNvSpPr txBox="1"/>
          <p:nvPr/>
        </p:nvSpPr>
        <p:spPr>
          <a:xfrm>
            <a:off x="1561735" y="3078936"/>
            <a:ext cx="80264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경기 대전 방식 중의 하나로</a:t>
            </a:r>
            <a:r>
              <a:rPr lang="en-US" altLang="ko-KR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</a:t>
            </a:r>
          </a:p>
          <a:p>
            <a:pPr algn="ctr"/>
            <a:r>
              <a:rPr lang="ko-KR" altLang="en-US" sz="28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대진표</a:t>
            </a:r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에 따라 </a:t>
            </a:r>
            <a:r>
              <a:rPr lang="ko-KR" altLang="en-US" sz="3200" b="1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계속 이기면 결승까지 </a:t>
            </a:r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올라가지만</a:t>
            </a:r>
            <a:r>
              <a:rPr lang="en-US" altLang="ko-KR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</a:p>
          <a:p>
            <a:pPr algn="ctr"/>
            <a:r>
              <a:rPr lang="ko-KR" altLang="en-US" sz="3200" b="1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한 번 지면 바로 탈락</a:t>
            </a:r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하는 경기 방식이다</a:t>
            </a:r>
            <a:r>
              <a:rPr lang="en-US" altLang="ko-KR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C036D1C-DA34-43B0-B170-A27EE8504D62}"/>
              </a:ext>
            </a:extLst>
          </p:cNvPr>
          <p:cNvSpPr txBox="1"/>
          <p:nvPr/>
        </p:nvSpPr>
        <p:spPr>
          <a:xfrm>
            <a:off x="1404633" y="4895526"/>
            <a:ext cx="8026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rgbClr val="000000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이긴 편끼리 겨루어 </a:t>
            </a:r>
            <a:endParaRPr lang="en-US" altLang="ko-KR" sz="2800" dirty="0">
              <a:solidFill>
                <a:srgbClr val="000000"/>
              </a:solidFill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/>
            <a:r>
              <a:rPr lang="ko-KR" altLang="en-US" sz="2800" dirty="0">
                <a:solidFill>
                  <a:srgbClr val="000000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최후에 남은 두 편으로 우승을 가린다</a:t>
            </a:r>
            <a:r>
              <a:rPr lang="en-US" altLang="ko-KR" sz="2800" dirty="0">
                <a:solidFill>
                  <a:srgbClr val="000000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en-US" altLang="ko-KR" sz="28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3D0502D-75FD-46FB-BD7B-4E0365A00651}"/>
              </a:ext>
            </a:extLst>
          </p:cNvPr>
          <p:cNvSpPr/>
          <p:nvPr/>
        </p:nvSpPr>
        <p:spPr>
          <a:xfrm>
            <a:off x="8571951" y="1588719"/>
            <a:ext cx="3044598" cy="71846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79E1E45-A976-46B6-95E9-E5DF82D2CCBC}"/>
              </a:ext>
            </a:extLst>
          </p:cNvPr>
          <p:cNvSpPr txBox="1"/>
          <p:nvPr/>
        </p:nvSpPr>
        <p:spPr>
          <a:xfrm>
            <a:off x="8423550" y="1650186"/>
            <a:ext cx="3263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* </a:t>
            </a:r>
            <a:r>
              <a:rPr lang="ko-KR" altLang="en-US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대진표</a:t>
            </a:r>
            <a:r>
              <a:rPr lang="ko-KR" altLang="en-US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</a:t>
            </a:r>
            <a:r>
              <a:rPr lang="en-US" altLang="ko-KR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: </a:t>
            </a:r>
            <a:r>
              <a:rPr lang="ko-KR" altLang="en-US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운동 경기에서</a:t>
            </a:r>
            <a:r>
              <a:rPr lang="en-US" altLang="ko-KR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</a:p>
          <a:p>
            <a:pPr algn="ctr"/>
            <a:r>
              <a:rPr lang="ko-KR" altLang="en-US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  겨룰 차례를 정해 놓은 표</a:t>
            </a:r>
          </a:p>
        </p:txBody>
      </p:sp>
    </p:spTree>
    <p:extLst>
      <p:ext uri="{BB962C8B-B14F-4D97-AF65-F5344CB8AC3E}">
        <p14:creationId xmlns:p14="http://schemas.microsoft.com/office/powerpoint/2010/main" val="355137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9" grpId="0" animBg="1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18266415-6FAB-4F60-9750-7C8F8BD81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FBCFA16-2596-442F-B846-1A3A7E5AB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98" y="1434620"/>
            <a:ext cx="720284" cy="9219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B7B580-AC10-43B1-A5F5-A445FD0F6F84}"/>
              </a:ext>
            </a:extLst>
          </p:cNvPr>
          <p:cNvSpPr txBox="1"/>
          <p:nvPr/>
        </p:nvSpPr>
        <p:spPr>
          <a:xfrm>
            <a:off x="1417333" y="1681420"/>
            <a:ext cx="10094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장래 희망 찾기 토너먼트를 해 봅시다</a:t>
            </a:r>
            <a:r>
              <a:rPr lang="en-US" altLang="ko-KR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92DA40-7554-461B-94BA-5FE9B461E6A1}"/>
              </a:ext>
            </a:extLst>
          </p:cNvPr>
          <p:cNvSpPr txBox="1"/>
          <p:nvPr/>
        </p:nvSpPr>
        <p:spPr>
          <a:xfrm>
            <a:off x="1228245" y="388589"/>
            <a:ext cx="477887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장래 희망 찾기 토너먼트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9D0492A3-9EA2-4196-B486-9262DA27CB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117" y="2447733"/>
            <a:ext cx="2752633" cy="3878334"/>
          </a:xfrm>
          <a:prstGeom prst="rect">
            <a:avLst/>
          </a:prstGeom>
        </p:spPr>
      </p:pic>
      <p:pic>
        <p:nvPicPr>
          <p:cNvPr id="15" name="그림 14" descr="텍스트, 전자기기, 회로이(가) 표시된 사진&#10;&#10;자동 생성된 설명">
            <a:extLst>
              <a:ext uri="{FF2B5EF4-FFF2-40B4-BE49-F238E27FC236}">
                <a16:creationId xmlns:a16="http://schemas.microsoft.com/office/drawing/2014/main" id="{822460A6-3C51-457F-BF4C-79BD73FCFAA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417" y="2502183"/>
            <a:ext cx="2866284" cy="3878334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2C43420E-2597-4E37-91FB-3A9423A82D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4769">
            <a:off x="9206782" y="3478314"/>
            <a:ext cx="2229124" cy="22291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D3422F-E9B7-411A-816B-7136988A22F5}"/>
              </a:ext>
            </a:extLst>
          </p:cNvPr>
          <p:cNvSpPr txBox="1"/>
          <p:nvPr/>
        </p:nvSpPr>
        <p:spPr>
          <a:xfrm>
            <a:off x="521648" y="3770967"/>
            <a:ext cx="1758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준비물 </a:t>
            </a:r>
            <a:r>
              <a:rPr lang="en-US" altLang="ko-KR" sz="36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:</a:t>
            </a:r>
            <a:endParaRPr lang="ko-KR" altLang="en-US" sz="36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254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AF30527-45A3-423D-8B18-0B2B13E660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841" y="0"/>
            <a:ext cx="4867440" cy="6858000"/>
          </a:xfrm>
          <a:prstGeom prst="rect">
            <a:avLst/>
          </a:prstGeom>
        </p:spPr>
      </p:pic>
      <p:pic>
        <p:nvPicPr>
          <p:cNvPr id="5" name="그림 4" descr="텍스트, 전자기기, 회로이(가) 표시된 사진&#10;&#10;자동 생성된 설명">
            <a:extLst>
              <a:ext uri="{FF2B5EF4-FFF2-40B4-BE49-F238E27FC236}">
                <a16:creationId xmlns:a16="http://schemas.microsoft.com/office/drawing/2014/main" id="{E2D4B601-389C-4C83-8F93-6891DD8ACD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61" y="0"/>
            <a:ext cx="5068408" cy="6858000"/>
          </a:xfrm>
          <a:prstGeom prst="rect">
            <a:avLst/>
          </a:prstGeom>
        </p:spPr>
      </p:pic>
      <p:sp>
        <p:nvSpPr>
          <p:cNvPr id="4" name="말풍선: 타원형 3">
            <a:extLst>
              <a:ext uri="{FF2B5EF4-FFF2-40B4-BE49-F238E27FC236}">
                <a16:creationId xmlns:a16="http://schemas.microsoft.com/office/drawing/2014/main" id="{E93D1018-98D0-4836-A1B4-E79A4316542D}"/>
              </a:ext>
            </a:extLst>
          </p:cNvPr>
          <p:cNvSpPr/>
          <p:nvPr/>
        </p:nvSpPr>
        <p:spPr>
          <a:xfrm flipV="1">
            <a:off x="2818303" y="2062292"/>
            <a:ext cx="6943276" cy="2953278"/>
          </a:xfrm>
          <a:custGeom>
            <a:avLst/>
            <a:gdLst>
              <a:gd name="connsiteX0" fmla="*/ 1042880 w 6943276"/>
              <a:gd name="connsiteY0" fmla="*/ 74836 h 2953278"/>
              <a:gd name="connsiteX1" fmla="*/ 1484817 w 6943276"/>
              <a:gd name="connsiteY1" fmla="*/ 106690 h 2953278"/>
              <a:gd name="connsiteX2" fmla="*/ 1983171 w 6943276"/>
              <a:gd name="connsiteY2" fmla="*/ 142610 h 2953278"/>
              <a:gd name="connsiteX3" fmla="*/ 4522334 w 6943276"/>
              <a:gd name="connsiteY3" fmla="*/ 69253 h 2953278"/>
              <a:gd name="connsiteX4" fmla="*/ 5444966 w 6943276"/>
              <a:gd name="connsiteY4" fmla="*/ 2691534 h 2953278"/>
              <a:gd name="connsiteX5" fmla="*/ 2751604 w 6943276"/>
              <a:gd name="connsiteY5" fmla="*/ 2921170 h 2953278"/>
              <a:gd name="connsiteX6" fmla="*/ 916655 w 6943276"/>
              <a:gd name="connsiteY6" fmla="*/ 476917 h 2953278"/>
              <a:gd name="connsiteX7" fmla="*/ 1042880 w 6943276"/>
              <a:gd name="connsiteY7" fmla="*/ 74836 h 2953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43276" h="2953278" fill="none" extrusionOk="0">
                <a:moveTo>
                  <a:pt x="1042880" y="74836"/>
                </a:moveTo>
                <a:cubicBezTo>
                  <a:pt x="1198188" y="64897"/>
                  <a:pt x="1382152" y="138797"/>
                  <a:pt x="1484817" y="106690"/>
                </a:cubicBezTo>
                <a:cubicBezTo>
                  <a:pt x="1587482" y="74583"/>
                  <a:pt x="1816832" y="181914"/>
                  <a:pt x="1983171" y="142610"/>
                </a:cubicBezTo>
                <a:cubicBezTo>
                  <a:pt x="2901801" y="5576"/>
                  <a:pt x="3588501" y="-6035"/>
                  <a:pt x="4522334" y="69253"/>
                </a:cubicBezTo>
                <a:cubicBezTo>
                  <a:pt x="7407208" y="153243"/>
                  <a:pt x="7429954" y="2248801"/>
                  <a:pt x="5444966" y="2691534"/>
                </a:cubicBezTo>
                <a:cubicBezTo>
                  <a:pt x="4582542" y="2855629"/>
                  <a:pt x="3853703" y="2870386"/>
                  <a:pt x="2751604" y="2921170"/>
                </a:cubicBezTo>
                <a:cubicBezTo>
                  <a:pt x="230840" y="3005649"/>
                  <a:pt x="-840542" y="1303952"/>
                  <a:pt x="916655" y="476917"/>
                </a:cubicBezTo>
                <a:cubicBezTo>
                  <a:pt x="954029" y="291513"/>
                  <a:pt x="993085" y="278939"/>
                  <a:pt x="1042880" y="74836"/>
                </a:cubicBezTo>
                <a:close/>
              </a:path>
              <a:path w="6943276" h="2953278" stroke="0" extrusionOk="0">
                <a:moveTo>
                  <a:pt x="1042880" y="74836"/>
                </a:moveTo>
                <a:cubicBezTo>
                  <a:pt x="1237052" y="39710"/>
                  <a:pt x="1347318" y="110910"/>
                  <a:pt x="1494220" y="107368"/>
                </a:cubicBezTo>
                <a:cubicBezTo>
                  <a:pt x="1641122" y="103826"/>
                  <a:pt x="1794248" y="147032"/>
                  <a:pt x="1983171" y="142610"/>
                </a:cubicBezTo>
                <a:cubicBezTo>
                  <a:pt x="2817509" y="-98930"/>
                  <a:pt x="3583840" y="111082"/>
                  <a:pt x="4522334" y="69253"/>
                </a:cubicBezTo>
                <a:cubicBezTo>
                  <a:pt x="7466434" y="38238"/>
                  <a:pt x="7881144" y="1810080"/>
                  <a:pt x="5444966" y="2691534"/>
                </a:cubicBezTo>
                <a:cubicBezTo>
                  <a:pt x="4688699" y="2969221"/>
                  <a:pt x="3791148" y="2954194"/>
                  <a:pt x="2751604" y="2921170"/>
                </a:cubicBezTo>
                <a:cubicBezTo>
                  <a:pt x="167405" y="2722906"/>
                  <a:pt x="-773128" y="1275686"/>
                  <a:pt x="916655" y="476917"/>
                </a:cubicBezTo>
                <a:cubicBezTo>
                  <a:pt x="943320" y="279400"/>
                  <a:pt x="1011983" y="249376"/>
                  <a:pt x="1042880" y="74836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bg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4213513690">
                  <a:prstGeom prst="wedgeEllipseCallout">
                    <a:avLst>
                      <a:gd name="adj1" fmla="val -34980"/>
                      <a:gd name="adj2" fmla="val -47466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2DA860-22E6-4ABF-80F1-BEEFE72F1F04}"/>
              </a:ext>
            </a:extLst>
          </p:cNvPr>
          <p:cNvSpPr txBox="1"/>
          <p:nvPr/>
        </p:nvSpPr>
        <p:spPr>
          <a:xfrm>
            <a:off x="4107292" y="2877211"/>
            <a:ext cx="4365298" cy="132343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놀이 방법</a:t>
            </a:r>
          </a:p>
        </p:txBody>
      </p:sp>
    </p:spTree>
    <p:extLst>
      <p:ext uri="{BB962C8B-B14F-4D97-AF65-F5344CB8AC3E}">
        <p14:creationId xmlns:p14="http://schemas.microsoft.com/office/powerpoint/2010/main" val="12993989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AF30527-45A3-423D-8B18-0B2B13E660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04" y="0"/>
            <a:ext cx="4867440" cy="68580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6022259A-46D9-4DCC-BF49-5EEDEED748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4440">
            <a:off x="4536382" y="4637980"/>
            <a:ext cx="2560437" cy="2560437"/>
          </a:xfrm>
          <a:prstGeom prst="rect">
            <a:avLst/>
          </a:prstGeom>
        </p:spPr>
      </p:pic>
      <p:sp>
        <p:nvSpPr>
          <p:cNvPr id="6" name="말풍선: 타원형 5">
            <a:extLst>
              <a:ext uri="{FF2B5EF4-FFF2-40B4-BE49-F238E27FC236}">
                <a16:creationId xmlns:a16="http://schemas.microsoft.com/office/drawing/2014/main" id="{4D04FC87-9E25-49AB-B645-EDDB83110305}"/>
              </a:ext>
            </a:extLst>
          </p:cNvPr>
          <p:cNvSpPr/>
          <p:nvPr/>
        </p:nvSpPr>
        <p:spPr>
          <a:xfrm>
            <a:off x="6096000" y="293714"/>
            <a:ext cx="5861513" cy="1815127"/>
          </a:xfrm>
          <a:custGeom>
            <a:avLst/>
            <a:gdLst>
              <a:gd name="connsiteX0" fmla="*/ 72917 w 5861513"/>
              <a:gd name="connsiteY0" fmla="*/ 1569413 h 1815127"/>
              <a:gd name="connsiteX1" fmla="*/ 291954 w 5861513"/>
              <a:gd name="connsiteY1" fmla="*/ 1302444 h 1815127"/>
              <a:gd name="connsiteX2" fmla="*/ 2753096 w 5861513"/>
              <a:gd name="connsiteY2" fmla="*/ 1669 h 1815127"/>
              <a:gd name="connsiteX3" fmla="*/ 5234878 w 5861513"/>
              <a:gd name="connsiteY3" fmla="*/ 346699 h 1815127"/>
              <a:gd name="connsiteX4" fmla="*/ 3194484 w 5861513"/>
              <a:gd name="connsiteY4" fmla="*/ 1811446 h 1815127"/>
              <a:gd name="connsiteX5" fmla="*/ 961788 w 5861513"/>
              <a:gd name="connsiteY5" fmla="*/ 1579802 h 1815127"/>
              <a:gd name="connsiteX6" fmla="*/ 508464 w 5861513"/>
              <a:gd name="connsiteY6" fmla="*/ 1574504 h 1815127"/>
              <a:gd name="connsiteX7" fmla="*/ 72917 w 5861513"/>
              <a:gd name="connsiteY7" fmla="*/ 1569413 h 1815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61513" h="1815127" fill="none" extrusionOk="0">
                <a:moveTo>
                  <a:pt x="72917" y="1569413"/>
                </a:moveTo>
                <a:cubicBezTo>
                  <a:pt x="170761" y="1446263"/>
                  <a:pt x="267785" y="1373802"/>
                  <a:pt x="291954" y="1302444"/>
                </a:cubicBezTo>
                <a:cubicBezTo>
                  <a:pt x="-725645" y="411069"/>
                  <a:pt x="508101" y="148811"/>
                  <a:pt x="2753096" y="1669"/>
                </a:cubicBezTo>
                <a:cubicBezTo>
                  <a:pt x="3739387" y="39252"/>
                  <a:pt x="4725814" y="210222"/>
                  <a:pt x="5234878" y="346699"/>
                </a:cubicBezTo>
                <a:cubicBezTo>
                  <a:pt x="6733869" y="889670"/>
                  <a:pt x="5362039" y="1997565"/>
                  <a:pt x="3194484" y="1811446"/>
                </a:cubicBezTo>
                <a:cubicBezTo>
                  <a:pt x="2366255" y="1844740"/>
                  <a:pt x="1682423" y="1878068"/>
                  <a:pt x="961788" y="1579802"/>
                </a:cubicBezTo>
                <a:cubicBezTo>
                  <a:pt x="746372" y="1582978"/>
                  <a:pt x="690918" y="1532897"/>
                  <a:pt x="508464" y="1574504"/>
                </a:cubicBezTo>
                <a:cubicBezTo>
                  <a:pt x="326010" y="1616111"/>
                  <a:pt x="178794" y="1560036"/>
                  <a:pt x="72917" y="1569413"/>
                </a:cubicBezTo>
                <a:close/>
              </a:path>
              <a:path w="5861513" h="1815127" stroke="0" extrusionOk="0">
                <a:moveTo>
                  <a:pt x="72917" y="1569413"/>
                </a:moveTo>
                <a:cubicBezTo>
                  <a:pt x="142736" y="1437397"/>
                  <a:pt x="220814" y="1391227"/>
                  <a:pt x="291954" y="1302444"/>
                </a:cubicBezTo>
                <a:cubicBezTo>
                  <a:pt x="-527942" y="360242"/>
                  <a:pt x="678831" y="370080"/>
                  <a:pt x="2753096" y="1669"/>
                </a:cubicBezTo>
                <a:cubicBezTo>
                  <a:pt x="3738088" y="-149115"/>
                  <a:pt x="4811176" y="43865"/>
                  <a:pt x="5234878" y="346699"/>
                </a:cubicBezTo>
                <a:cubicBezTo>
                  <a:pt x="6507751" y="822407"/>
                  <a:pt x="5396323" y="1749195"/>
                  <a:pt x="3194484" y="1811446"/>
                </a:cubicBezTo>
                <a:cubicBezTo>
                  <a:pt x="2422749" y="1954229"/>
                  <a:pt x="1676450" y="1841555"/>
                  <a:pt x="961788" y="1579802"/>
                </a:cubicBezTo>
                <a:cubicBezTo>
                  <a:pt x="769757" y="1620518"/>
                  <a:pt x="717888" y="1547138"/>
                  <a:pt x="517353" y="1574608"/>
                </a:cubicBezTo>
                <a:cubicBezTo>
                  <a:pt x="316818" y="1602078"/>
                  <a:pt x="256783" y="1519584"/>
                  <a:pt x="72917" y="1569413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bg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4213513690">
                  <a:prstGeom prst="wedgeEllipseCallout">
                    <a:avLst>
                      <a:gd name="adj1" fmla="val -48756"/>
                      <a:gd name="adj2" fmla="val 36463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C603E-CCAD-4925-A02F-341F342AACBF}"/>
              </a:ext>
            </a:extLst>
          </p:cNvPr>
          <p:cNvSpPr txBox="1"/>
          <p:nvPr/>
        </p:nvSpPr>
        <p:spPr>
          <a:xfrm>
            <a:off x="6178704" y="814250"/>
            <a:ext cx="56010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가위로 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‘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내 장래 희망 찾기 카드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’</a:t>
            </a:r>
          </a:p>
          <a:p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    33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장을 오립니다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60" name="그림 59">
            <a:extLst>
              <a:ext uri="{FF2B5EF4-FFF2-40B4-BE49-F238E27FC236}">
                <a16:creationId xmlns:a16="http://schemas.microsoft.com/office/drawing/2014/main" id="{EF0917FD-C5EA-446D-B66B-A57174C192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4" t="1664" r="66071" b="82401"/>
          <a:stretch/>
        </p:blipFill>
        <p:spPr>
          <a:xfrm rot="20982020">
            <a:off x="323761" y="401392"/>
            <a:ext cx="755650" cy="1092841"/>
          </a:xfrm>
          <a:prstGeom prst="rect">
            <a:avLst/>
          </a:pr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id="{E082A7A8-877C-4B30-83E7-54CC56198EE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" t="1664" r="82353" b="82401"/>
          <a:stretch/>
        </p:blipFill>
        <p:spPr>
          <a:xfrm>
            <a:off x="1578954" y="401392"/>
            <a:ext cx="755650" cy="1092841"/>
          </a:xfrm>
          <a:prstGeom prst="rect">
            <a:avLst/>
          </a:prstGeom>
        </p:spPr>
      </p:pic>
      <p:pic>
        <p:nvPicPr>
          <p:cNvPr id="62" name="그림 61">
            <a:extLst>
              <a:ext uri="{FF2B5EF4-FFF2-40B4-BE49-F238E27FC236}">
                <a16:creationId xmlns:a16="http://schemas.microsoft.com/office/drawing/2014/main" id="{227186EF-41A3-483C-A519-C03DE2D6981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33" t="17960" r="50842" b="66105"/>
          <a:stretch/>
        </p:blipFill>
        <p:spPr>
          <a:xfrm rot="20982020">
            <a:off x="2550314" y="2094266"/>
            <a:ext cx="755650" cy="1092841"/>
          </a:xfrm>
          <a:prstGeom prst="rect">
            <a:avLst/>
          </a:prstGeom>
        </p:spPr>
      </p:pic>
      <p:pic>
        <p:nvPicPr>
          <p:cNvPr id="63" name="그림 62">
            <a:extLst>
              <a:ext uri="{FF2B5EF4-FFF2-40B4-BE49-F238E27FC236}">
                <a16:creationId xmlns:a16="http://schemas.microsoft.com/office/drawing/2014/main" id="{DCDFADCE-6644-43C5-A9F2-71B42D2B3A6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0" t="1664" r="49995" b="82401"/>
          <a:stretch/>
        </p:blipFill>
        <p:spPr>
          <a:xfrm rot="440980">
            <a:off x="2820896" y="401392"/>
            <a:ext cx="755650" cy="1092841"/>
          </a:xfrm>
          <a:prstGeom prst="rect">
            <a:avLst/>
          </a:prstGeom>
        </p:spPr>
      </p:pic>
      <p:pic>
        <p:nvPicPr>
          <p:cNvPr id="64" name="그림 63">
            <a:extLst>
              <a:ext uri="{FF2B5EF4-FFF2-40B4-BE49-F238E27FC236}">
                <a16:creationId xmlns:a16="http://schemas.microsoft.com/office/drawing/2014/main" id="{43C71FD3-561F-49DB-952C-0439D54FA0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72" t="1664" r="34503" b="82401"/>
          <a:stretch/>
        </p:blipFill>
        <p:spPr>
          <a:xfrm rot="20912178">
            <a:off x="7198836" y="2181536"/>
            <a:ext cx="755650" cy="1092841"/>
          </a:xfrm>
          <a:prstGeom prst="rect">
            <a:avLst/>
          </a:prstGeom>
        </p:spPr>
      </p:pic>
      <p:pic>
        <p:nvPicPr>
          <p:cNvPr id="65" name="그림 64">
            <a:extLst>
              <a:ext uri="{FF2B5EF4-FFF2-40B4-BE49-F238E27FC236}">
                <a16:creationId xmlns:a16="http://schemas.microsoft.com/office/drawing/2014/main" id="{3AE007AF-9CDB-4541-83DA-25B749BD3E9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" t="17960" r="82353" b="66105"/>
          <a:stretch/>
        </p:blipFill>
        <p:spPr>
          <a:xfrm>
            <a:off x="3899625" y="401392"/>
            <a:ext cx="755650" cy="1092841"/>
          </a:xfrm>
          <a:prstGeom prst="rect">
            <a:avLst/>
          </a:prstGeom>
        </p:spPr>
      </p:pic>
      <p:pic>
        <p:nvPicPr>
          <p:cNvPr id="66" name="그림 65">
            <a:extLst>
              <a:ext uri="{FF2B5EF4-FFF2-40B4-BE49-F238E27FC236}">
                <a16:creationId xmlns:a16="http://schemas.microsoft.com/office/drawing/2014/main" id="{8C6A5D15-8419-4376-A5D1-0E161B968B2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" t="34065" r="82353" b="50000"/>
          <a:stretch/>
        </p:blipFill>
        <p:spPr>
          <a:xfrm rot="20568329">
            <a:off x="5127693" y="401392"/>
            <a:ext cx="755650" cy="1092841"/>
          </a:xfrm>
          <a:prstGeom prst="rect">
            <a:avLst/>
          </a:prstGeom>
        </p:spPr>
      </p:pic>
      <p:pic>
        <p:nvPicPr>
          <p:cNvPr id="67" name="그림 66">
            <a:extLst>
              <a:ext uri="{FF2B5EF4-FFF2-40B4-BE49-F238E27FC236}">
                <a16:creationId xmlns:a16="http://schemas.microsoft.com/office/drawing/2014/main" id="{A1BBF355-305A-48DF-AB52-935F5075B19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99" t="17837" r="66176" b="66228"/>
          <a:stretch/>
        </p:blipFill>
        <p:spPr>
          <a:xfrm rot="440980">
            <a:off x="5989737" y="2094266"/>
            <a:ext cx="755650" cy="1092841"/>
          </a:xfrm>
          <a:prstGeom prst="rect">
            <a:avLst/>
          </a:prstGeom>
        </p:spPr>
      </p:pic>
      <p:pic>
        <p:nvPicPr>
          <p:cNvPr id="68" name="그림 67">
            <a:extLst>
              <a:ext uri="{FF2B5EF4-FFF2-40B4-BE49-F238E27FC236}">
                <a16:creationId xmlns:a16="http://schemas.microsoft.com/office/drawing/2014/main" id="{96723F72-7068-4B0D-9B1A-0E0823C0057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61" t="1664" r="18414" b="82401"/>
          <a:stretch/>
        </p:blipFill>
        <p:spPr>
          <a:xfrm>
            <a:off x="3621991" y="2094266"/>
            <a:ext cx="755650" cy="1092841"/>
          </a:xfrm>
          <a:prstGeom prst="rect">
            <a:avLst/>
          </a:prstGeom>
        </p:spPr>
      </p:pic>
      <p:pic>
        <p:nvPicPr>
          <p:cNvPr id="69" name="그림 68">
            <a:extLst>
              <a:ext uri="{FF2B5EF4-FFF2-40B4-BE49-F238E27FC236}">
                <a16:creationId xmlns:a16="http://schemas.microsoft.com/office/drawing/2014/main" id="{D4CE0A0D-1F27-4F96-A88B-36CBC62F072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64" t="1664" r="2011" b="82401"/>
          <a:stretch/>
        </p:blipFill>
        <p:spPr>
          <a:xfrm rot="20568329">
            <a:off x="4699414" y="2094266"/>
            <a:ext cx="755650" cy="1092841"/>
          </a:xfrm>
          <a:prstGeom prst="rect">
            <a:avLst/>
          </a:prstGeom>
        </p:spPr>
      </p:pic>
      <p:pic>
        <p:nvPicPr>
          <p:cNvPr id="70" name="그림 69">
            <a:extLst>
              <a:ext uri="{FF2B5EF4-FFF2-40B4-BE49-F238E27FC236}">
                <a16:creationId xmlns:a16="http://schemas.microsoft.com/office/drawing/2014/main" id="{71301B8F-5019-4B4B-873B-ABFC97121D1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73" t="17960" r="34902" b="66105"/>
          <a:stretch/>
        </p:blipFill>
        <p:spPr>
          <a:xfrm>
            <a:off x="1465316" y="2114000"/>
            <a:ext cx="755650" cy="1092841"/>
          </a:xfrm>
          <a:prstGeom prst="rect">
            <a:avLst/>
          </a:prstGeom>
        </p:spPr>
      </p:pic>
      <p:pic>
        <p:nvPicPr>
          <p:cNvPr id="71" name="그림 70">
            <a:extLst>
              <a:ext uri="{FF2B5EF4-FFF2-40B4-BE49-F238E27FC236}">
                <a16:creationId xmlns:a16="http://schemas.microsoft.com/office/drawing/2014/main" id="{BBA4918D-DEC4-4C86-B6C0-0F7FF88E59E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31" t="17960" r="18544" b="66105"/>
          <a:stretch/>
        </p:blipFill>
        <p:spPr>
          <a:xfrm>
            <a:off x="330271" y="2094265"/>
            <a:ext cx="755650" cy="1092841"/>
          </a:xfrm>
          <a:prstGeom prst="rect">
            <a:avLst/>
          </a:prstGeom>
        </p:spPr>
      </p:pic>
      <p:pic>
        <p:nvPicPr>
          <p:cNvPr id="72" name="그림 71">
            <a:extLst>
              <a:ext uri="{FF2B5EF4-FFF2-40B4-BE49-F238E27FC236}">
                <a16:creationId xmlns:a16="http://schemas.microsoft.com/office/drawing/2014/main" id="{E66EE5C7-156C-43A6-ACB6-68D670D501C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33" t="17960" r="1942" b="66105"/>
          <a:stretch/>
        </p:blipFill>
        <p:spPr>
          <a:xfrm>
            <a:off x="1465316" y="3714319"/>
            <a:ext cx="755650" cy="1092841"/>
          </a:xfrm>
          <a:prstGeom prst="rect">
            <a:avLst/>
          </a:prstGeom>
        </p:spPr>
      </p:pic>
      <p:pic>
        <p:nvPicPr>
          <p:cNvPr id="73" name="그림 72">
            <a:extLst>
              <a:ext uri="{FF2B5EF4-FFF2-40B4-BE49-F238E27FC236}">
                <a16:creationId xmlns:a16="http://schemas.microsoft.com/office/drawing/2014/main" id="{21743DA4-6DB1-4FD6-8E8F-BF75793E22E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35" t="34065" r="2940" b="50000"/>
          <a:stretch/>
        </p:blipFill>
        <p:spPr>
          <a:xfrm rot="440980">
            <a:off x="2455916" y="3714319"/>
            <a:ext cx="755650" cy="1092841"/>
          </a:xfrm>
          <a:prstGeom prst="rect">
            <a:avLst/>
          </a:prstGeom>
        </p:spPr>
      </p:pic>
      <p:pic>
        <p:nvPicPr>
          <p:cNvPr id="74" name="그림 73">
            <a:extLst>
              <a:ext uri="{FF2B5EF4-FFF2-40B4-BE49-F238E27FC236}">
                <a16:creationId xmlns:a16="http://schemas.microsoft.com/office/drawing/2014/main" id="{AC26BD9E-A4D0-463F-903D-006A27D273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43" t="34065" r="18832" b="50000"/>
          <a:stretch/>
        </p:blipFill>
        <p:spPr>
          <a:xfrm>
            <a:off x="3450736" y="3714319"/>
            <a:ext cx="755650" cy="1092841"/>
          </a:xfrm>
          <a:prstGeom prst="rect">
            <a:avLst/>
          </a:prstGeom>
        </p:spPr>
      </p:pic>
      <p:pic>
        <p:nvPicPr>
          <p:cNvPr id="75" name="그림 74">
            <a:extLst>
              <a:ext uri="{FF2B5EF4-FFF2-40B4-BE49-F238E27FC236}">
                <a16:creationId xmlns:a16="http://schemas.microsoft.com/office/drawing/2014/main" id="{49072985-D124-49D0-ABA8-E13201D1414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5" t="34065" r="67120" b="50000"/>
          <a:stretch/>
        </p:blipFill>
        <p:spPr>
          <a:xfrm rot="20982020">
            <a:off x="4445556" y="3714319"/>
            <a:ext cx="755650" cy="1092841"/>
          </a:xfrm>
          <a:prstGeom prst="rect">
            <a:avLst/>
          </a:prstGeom>
        </p:spPr>
      </p:pic>
      <p:pic>
        <p:nvPicPr>
          <p:cNvPr id="76" name="그림 75">
            <a:extLst>
              <a:ext uri="{FF2B5EF4-FFF2-40B4-BE49-F238E27FC236}">
                <a16:creationId xmlns:a16="http://schemas.microsoft.com/office/drawing/2014/main" id="{AA45DF6A-B35E-4C06-BAB1-2B2133D17A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" t="50000" r="82352" b="34065"/>
          <a:stretch/>
        </p:blipFill>
        <p:spPr>
          <a:xfrm>
            <a:off x="5517502" y="3714319"/>
            <a:ext cx="755650" cy="1092841"/>
          </a:xfrm>
          <a:prstGeom prst="rect">
            <a:avLst/>
          </a:prstGeom>
        </p:spPr>
      </p:pic>
      <p:pic>
        <p:nvPicPr>
          <p:cNvPr id="77" name="그림 76">
            <a:extLst>
              <a:ext uri="{FF2B5EF4-FFF2-40B4-BE49-F238E27FC236}">
                <a16:creationId xmlns:a16="http://schemas.microsoft.com/office/drawing/2014/main" id="{30A5040C-83D6-4A5C-A2DB-DC46497A59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" t="50000" r="82641" b="34065"/>
          <a:stretch/>
        </p:blipFill>
        <p:spPr>
          <a:xfrm rot="20568329">
            <a:off x="474916" y="3714319"/>
            <a:ext cx="755650" cy="1092841"/>
          </a:xfrm>
          <a:prstGeom prst="rect">
            <a:avLst/>
          </a:prstGeom>
        </p:spPr>
      </p:pic>
      <p:pic>
        <p:nvPicPr>
          <p:cNvPr id="78" name="그림 77">
            <a:extLst>
              <a:ext uri="{FF2B5EF4-FFF2-40B4-BE49-F238E27FC236}">
                <a16:creationId xmlns:a16="http://schemas.microsoft.com/office/drawing/2014/main" id="{1FCEA324-4AB4-4724-94F1-04A7B0247CC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2" t="50556" r="66053" b="33509"/>
          <a:stretch/>
        </p:blipFill>
        <p:spPr>
          <a:xfrm>
            <a:off x="474916" y="5363566"/>
            <a:ext cx="755650" cy="1092841"/>
          </a:xfrm>
          <a:prstGeom prst="rect">
            <a:avLst/>
          </a:prstGeom>
        </p:spPr>
      </p:pic>
      <p:pic>
        <p:nvPicPr>
          <p:cNvPr id="79" name="그림 78">
            <a:extLst>
              <a:ext uri="{FF2B5EF4-FFF2-40B4-BE49-F238E27FC236}">
                <a16:creationId xmlns:a16="http://schemas.microsoft.com/office/drawing/2014/main" id="{95949897-8FB6-4837-BF7C-EAA8ABB684D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2" t="66605" r="66053" b="17460"/>
          <a:stretch/>
        </p:blipFill>
        <p:spPr>
          <a:xfrm rot="440980">
            <a:off x="1465316" y="5363566"/>
            <a:ext cx="755650" cy="1092841"/>
          </a:xfrm>
          <a:prstGeom prst="rect">
            <a:avLst/>
          </a:prstGeom>
        </p:spPr>
      </p:pic>
      <p:pic>
        <p:nvPicPr>
          <p:cNvPr id="80" name="그림 79">
            <a:extLst>
              <a:ext uri="{FF2B5EF4-FFF2-40B4-BE49-F238E27FC236}">
                <a16:creationId xmlns:a16="http://schemas.microsoft.com/office/drawing/2014/main" id="{38F940A3-E0AA-49CA-A7A6-DB9EB28E8A2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" t="66605" r="82269" b="17460"/>
          <a:stretch/>
        </p:blipFill>
        <p:spPr>
          <a:xfrm>
            <a:off x="2455716" y="5363566"/>
            <a:ext cx="755650" cy="1092841"/>
          </a:xfrm>
          <a:prstGeom prst="rect">
            <a:avLst/>
          </a:prstGeom>
        </p:spPr>
      </p:pic>
      <p:pic>
        <p:nvPicPr>
          <p:cNvPr id="81" name="그림 80">
            <a:extLst>
              <a:ext uri="{FF2B5EF4-FFF2-40B4-BE49-F238E27FC236}">
                <a16:creationId xmlns:a16="http://schemas.microsoft.com/office/drawing/2014/main" id="{391AC37C-743B-49BC-80CD-68FFFB9B216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5" t="66605" r="50320" b="17460"/>
          <a:stretch/>
        </p:blipFill>
        <p:spPr>
          <a:xfrm rot="20568329">
            <a:off x="3481163" y="5363566"/>
            <a:ext cx="755650" cy="1092841"/>
          </a:xfrm>
          <a:prstGeom prst="rect">
            <a:avLst/>
          </a:prstGeom>
        </p:spPr>
      </p:pic>
      <p:pic>
        <p:nvPicPr>
          <p:cNvPr id="82" name="그림 81">
            <a:extLst>
              <a:ext uri="{FF2B5EF4-FFF2-40B4-BE49-F238E27FC236}">
                <a16:creationId xmlns:a16="http://schemas.microsoft.com/office/drawing/2014/main" id="{AABF59CF-8B47-49C0-ACBC-5A59D4B6247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 t="66605" r="33588" b="17460"/>
          <a:stretch/>
        </p:blipFill>
        <p:spPr>
          <a:xfrm>
            <a:off x="4632254" y="5363566"/>
            <a:ext cx="755650" cy="1092841"/>
          </a:xfrm>
          <a:prstGeom prst="rect">
            <a:avLst/>
          </a:prstGeom>
        </p:spPr>
      </p:pic>
      <p:pic>
        <p:nvPicPr>
          <p:cNvPr id="83" name="그림 82">
            <a:extLst>
              <a:ext uri="{FF2B5EF4-FFF2-40B4-BE49-F238E27FC236}">
                <a16:creationId xmlns:a16="http://schemas.microsoft.com/office/drawing/2014/main" id="{81C6FD62-8297-4BBF-8ADE-F0F990745A2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9" t="66605" r="17806" b="17460"/>
          <a:stretch/>
        </p:blipFill>
        <p:spPr>
          <a:xfrm rot="20568329">
            <a:off x="5601362" y="5363568"/>
            <a:ext cx="755650" cy="1092841"/>
          </a:xfrm>
          <a:prstGeom prst="rect">
            <a:avLst/>
          </a:prstGeom>
        </p:spPr>
      </p:pic>
      <p:pic>
        <p:nvPicPr>
          <p:cNvPr id="84" name="그림 83">
            <a:extLst>
              <a:ext uri="{FF2B5EF4-FFF2-40B4-BE49-F238E27FC236}">
                <a16:creationId xmlns:a16="http://schemas.microsoft.com/office/drawing/2014/main" id="{A6404F9F-2299-41E6-A1FF-A049F331FF2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71" t="66605" r="3004" b="17460"/>
          <a:stretch/>
        </p:blipFill>
        <p:spPr>
          <a:xfrm>
            <a:off x="6609315" y="5363566"/>
            <a:ext cx="755650" cy="1092841"/>
          </a:xfrm>
          <a:prstGeom prst="rect">
            <a:avLst/>
          </a:prstGeom>
        </p:spPr>
      </p:pic>
      <p:pic>
        <p:nvPicPr>
          <p:cNvPr id="85" name="그림 84">
            <a:extLst>
              <a:ext uri="{FF2B5EF4-FFF2-40B4-BE49-F238E27FC236}">
                <a16:creationId xmlns:a16="http://schemas.microsoft.com/office/drawing/2014/main" id="{8F37047A-CEDF-42A7-BA06-F56BD71DA81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0" t="50000" r="2535" b="34065"/>
          <a:stretch/>
        </p:blipFill>
        <p:spPr>
          <a:xfrm rot="440980">
            <a:off x="6616513" y="3714319"/>
            <a:ext cx="755650" cy="1092841"/>
          </a:xfrm>
          <a:prstGeom prst="rect">
            <a:avLst/>
          </a:prstGeom>
        </p:spPr>
      </p:pic>
      <p:pic>
        <p:nvPicPr>
          <p:cNvPr id="86" name="그림 85">
            <a:extLst>
              <a:ext uri="{FF2B5EF4-FFF2-40B4-BE49-F238E27FC236}">
                <a16:creationId xmlns:a16="http://schemas.microsoft.com/office/drawing/2014/main" id="{060CF70C-248C-4D58-85A6-76F40CCDFD9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82" t="50000" r="17893" b="34065"/>
          <a:stretch/>
        </p:blipFill>
        <p:spPr>
          <a:xfrm rot="20982020">
            <a:off x="7668271" y="3714319"/>
            <a:ext cx="755650" cy="1092841"/>
          </a:xfrm>
          <a:prstGeom prst="rect">
            <a:avLst/>
          </a:prstGeom>
        </p:spPr>
      </p:pic>
      <p:pic>
        <p:nvPicPr>
          <p:cNvPr id="87" name="그림 86">
            <a:extLst>
              <a:ext uri="{FF2B5EF4-FFF2-40B4-BE49-F238E27FC236}">
                <a16:creationId xmlns:a16="http://schemas.microsoft.com/office/drawing/2014/main" id="{286EF238-6DEE-4012-80AD-F6C04BF91C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7" t="50000" r="34588" b="34065"/>
          <a:stretch/>
        </p:blipFill>
        <p:spPr>
          <a:xfrm rot="20568329">
            <a:off x="7865024" y="5363565"/>
            <a:ext cx="755650" cy="1092841"/>
          </a:xfrm>
          <a:prstGeom prst="rect">
            <a:avLst/>
          </a:prstGeom>
        </p:spPr>
      </p:pic>
      <p:pic>
        <p:nvPicPr>
          <p:cNvPr id="88" name="그림 87">
            <a:extLst>
              <a:ext uri="{FF2B5EF4-FFF2-40B4-BE49-F238E27FC236}">
                <a16:creationId xmlns:a16="http://schemas.microsoft.com/office/drawing/2014/main" id="{BB4930CD-93F6-463F-B9DB-DD7F2FACB0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96" t="82627" r="1879" b="1438"/>
          <a:stretch/>
        </p:blipFill>
        <p:spPr>
          <a:xfrm>
            <a:off x="8916433" y="3714318"/>
            <a:ext cx="755650" cy="1092841"/>
          </a:xfrm>
          <a:prstGeom prst="rect">
            <a:avLst/>
          </a:prstGeom>
        </p:spPr>
      </p:pic>
      <p:pic>
        <p:nvPicPr>
          <p:cNvPr id="89" name="그림 88">
            <a:extLst>
              <a:ext uri="{FF2B5EF4-FFF2-40B4-BE49-F238E27FC236}">
                <a16:creationId xmlns:a16="http://schemas.microsoft.com/office/drawing/2014/main" id="{25C1D967-5585-4E48-9F2D-EAC846E500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68" t="82627" r="17907" b="1438"/>
          <a:stretch/>
        </p:blipFill>
        <p:spPr>
          <a:xfrm rot="440980">
            <a:off x="9976930" y="3714317"/>
            <a:ext cx="755650" cy="1092841"/>
          </a:xfrm>
          <a:prstGeom prst="rect">
            <a:avLst/>
          </a:prstGeom>
        </p:spPr>
      </p:pic>
      <p:pic>
        <p:nvPicPr>
          <p:cNvPr id="90" name="그림 89">
            <a:extLst>
              <a:ext uri="{FF2B5EF4-FFF2-40B4-BE49-F238E27FC236}">
                <a16:creationId xmlns:a16="http://schemas.microsoft.com/office/drawing/2014/main" id="{9C19D916-14D2-4034-AC5D-A030BAD60C5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58" t="82627" r="34617" b="1438"/>
          <a:stretch/>
        </p:blipFill>
        <p:spPr>
          <a:xfrm>
            <a:off x="11024063" y="3714318"/>
            <a:ext cx="755650" cy="1092841"/>
          </a:xfrm>
          <a:prstGeom prst="rect">
            <a:avLst/>
          </a:prstGeom>
        </p:spPr>
      </p:pic>
      <p:pic>
        <p:nvPicPr>
          <p:cNvPr id="91" name="그림 90">
            <a:extLst>
              <a:ext uri="{FF2B5EF4-FFF2-40B4-BE49-F238E27FC236}">
                <a16:creationId xmlns:a16="http://schemas.microsoft.com/office/drawing/2014/main" id="{09C36CAC-6F86-410B-9592-A26798B954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1" t="82627" r="50034" b="1438"/>
          <a:stretch/>
        </p:blipFill>
        <p:spPr>
          <a:xfrm rot="440980">
            <a:off x="10957267" y="5363566"/>
            <a:ext cx="755650" cy="1092841"/>
          </a:xfrm>
          <a:prstGeom prst="rect">
            <a:avLst/>
          </a:prstGeom>
        </p:spPr>
      </p:pic>
      <p:pic>
        <p:nvPicPr>
          <p:cNvPr id="92" name="그림 91">
            <a:extLst>
              <a:ext uri="{FF2B5EF4-FFF2-40B4-BE49-F238E27FC236}">
                <a16:creationId xmlns:a16="http://schemas.microsoft.com/office/drawing/2014/main" id="{C553FDE6-C896-4852-8E19-FA3E07DE4B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9" t="82627" r="65766" b="1438"/>
          <a:stretch/>
        </p:blipFill>
        <p:spPr>
          <a:xfrm rot="20982020">
            <a:off x="10043210" y="5363566"/>
            <a:ext cx="755650" cy="1092841"/>
          </a:xfrm>
          <a:prstGeom prst="rect">
            <a:avLst/>
          </a:prstGeom>
        </p:spPr>
      </p:pic>
      <p:pic>
        <p:nvPicPr>
          <p:cNvPr id="93" name="그림 92">
            <a:extLst>
              <a:ext uri="{FF2B5EF4-FFF2-40B4-BE49-F238E27FC236}">
                <a16:creationId xmlns:a16="http://schemas.microsoft.com/office/drawing/2014/main" id="{3FE8A0CB-B46F-4901-AF7A-B6F856884C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82627" r="82751" b="1438"/>
          <a:stretch/>
        </p:blipFill>
        <p:spPr>
          <a:xfrm>
            <a:off x="8980634" y="5363566"/>
            <a:ext cx="755650" cy="1092841"/>
          </a:xfrm>
          <a:prstGeom prst="rect">
            <a:avLst/>
          </a:prstGeom>
        </p:spPr>
      </p:pic>
      <p:sp>
        <p:nvSpPr>
          <p:cNvPr id="94" name="TextBox 93">
            <a:extLst>
              <a:ext uri="{FF2B5EF4-FFF2-40B4-BE49-F238E27FC236}">
                <a16:creationId xmlns:a16="http://schemas.microsoft.com/office/drawing/2014/main" id="{43575C01-1508-4931-B2FA-85683A042656}"/>
              </a:ext>
            </a:extLst>
          </p:cNvPr>
          <p:cNvSpPr txBox="1"/>
          <p:nvPr/>
        </p:nvSpPr>
        <p:spPr>
          <a:xfrm>
            <a:off x="7682117" y="455694"/>
            <a:ext cx="25186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solidFill>
                  <a:srgbClr val="FF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다치지 않게 조심하기</a:t>
            </a:r>
            <a:r>
              <a:rPr lang="en-US" altLang="ko-KR" sz="2000" dirty="0">
                <a:solidFill>
                  <a:srgbClr val="FF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!</a:t>
            </a:r>
            <a:endParaRPr lang="ko-KR" altLang="en-US" sz="2000" dirty="0">
              <a:solidFill>
                <a:srgbClr val="FF0000"/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960142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L -0.0427 -0.07315 L -0.00651 -0.12083 L -0.04583 -0.19074 L -0.00325 -0.21505 L -0.04375 -0.27616 L -0.00442 -0.30394 L -0.04375 -0.35926 L -0.00651 -0.37824 L -0.03619 -0.41019 L -0.02994 -0.40579 " pathEditMode="relative" rAng="0" ptsTypes="AAAAAAAAA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0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0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7" grpId="1"/>
      <p:bldP spid="9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말풍선: 타원형 39">
            <a:extLst>
              <a:ext uri="{FF2B5EF4-FFF2-40B4-BE49-F238E27FC236}">
                <a16:creationId xmlns:a16="http://schemas.microsoft.com/office/drawing/2014/main" id="{AEC5E1C1-1128-4581-9448-AEB3B7D56291}"/>
              </a:ext>
            </a:extLst>
          </p:cNvPr>
          <p:cNvSpPr/>
          <p:nvPr/>
        </p:nvSpPr>
        <p:spPr>
          <a:xfrm>
            <a:off x="4940300" y="317500"/>
            <a:ext cx="7017213" cy="1791341"/>
          </a:xfrm>
          <a:custGeom>
            <a:avLst/>
            <a:gdLst>
              <a:gd name="connsiteX0" fmla="*/ 87294 w 7017213"/>
              <a:gd name="connsiteY0" fmla="*/ 1548847 h 1791341"/>
              <a:gd name="connsiteX1" fmla="*/ 349518 w 7017213"/>
              <a:gd name="connsiteY1" fmla="*/ 1285376 h 1791341"/>
              <a:gd name="connsiteX2" fmla="*/ 3363597 w 7017213"/>
              <a:gd name="connsiteY2" fmla="*/ 765 h 1791341"/>
              <a:gd name="connsiteX3" fmla="*/ 6264229 w 7017213"/>
              <a:gd name="connsiteY3" fmla="*/ 341248 h 1791341"/>
              <a:gd name="connsiteX4" fmla="*/ 3724017 w 7017213"/>
              <a:gd name="connsiteY4" fmla="*/ 1789652 h 1791341"/>
              <a:gd name="connsiteX5" fmla="*/ 1151421 w 7017213"/>
              <a:gd name="connsiteY5" fmla="*/ 1559099 h 1791341"/>
              <a:gd name="connsiteX6" fmla="*/ 608716 w 7017213"/>
              <a:gd name="connsiteY6" fmla="*/ 1553870 h 1791341"/>
              <a:gd name="connsiteX7" fmla="*/ 87294 w 7017213"/>
              <a:gd name="connsiteY7" fmla="*/ 1548847 h 179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17213" h="1791341" fill="none" extrusionOk="0">
                <a:moveTo>
                  <a:pt x="87294" y="1548847"/>
                </a:moveTo>
                <a:cubicBezTo>
                  <a:pt x="158429" y="1435386"/>
                  <a:pt x="310617" y="1387342"/>
                  <a:pt x="349518" y="1285376"/>
                </a:cubicBezTo>
                <a:cubicBezTo>
                  <a:pt x="-801564" y="557658"/>
                  <a:pt x="468045" y="272765"/>
                  <a:pt x="3363597" y="765"/>
                </a:cubicBezTo>
                <a:cubicBezTo>
                  <a:pt x="4551753" y="122627"/>
                  <a:pt x="5706176" y="274535"/>
                  <a:pt x="6264229" y="341248"/>
                </a:cubicBezTo>
                <a:cubicBezTo>
                  <a:pt x="8154014" y="857907"/>
                  <a:pt x="6348851" y="2085853"/>
                  <a:pt x="3724017" y="1789652"/>
                </a:cubicBezTo>
                <a:cubicBezTo>
                  <a:pt x="2718328" y="1857402"/>
                  <a:pt x="1991049" y="1877480"/>
                  <a:pt x="1151421" y="1559099"/>
                </a:cubicBezTo>
                <a:cubicBezTo>
                  <a:pt x="893311" y="1593186"/>
                  <a:pt x="722170" y="1507492"/>
                  <a:pt x="608716" y="1553870"/>
                </a:cubicBezTo>
                <a:cubicBezTo>
                  <a:pt x="495262" y="1600248"/>
                  <a:pt x="246655" y="1537659"/>
                  <a:pt x="87294" y="1548847"/>
                </a:cubicBezTo>
                <a:close/>
              </a:path>
              <a:path w="7017213" h="1791341" stroke="0" extrusionOk="0">
                <a:moveTo>
                  <a:pt x="87294" y="1548847"/>
                </a:moveTo>
                <a:cubicBezTo>
                  <a:pt x="206354" y="1418381"/>
                  <a:pt x="277846" y="1396587"/>
                  <a:pt x="349518" y="1285376"/>
                </a:cubicBezTo>
                <a:cubicBezTo>
                  <a:pt x="-684666" y="438511"/>
                  <a:pt x="842831" y="121075"/>
                  <a:pt x="3363597" y="765"/>
                </a:cubicBezTo>
                <a:cubicBezTo>
                  <a:pt x="4495031" y="-45932"/>
                  <a:pt x="5732821" y="48910"/>
                  <a:pt x="6264229" y="341248"/>
                </a:cubicBezTo>
                <a:cubicBezTo>
                  <a:pt x="7734438" y="753361"/>
                  <a:pt x="6353249" y="1749665"/>
                  <a:pt x="3724017" y="1789652"/>
                </a:cubicBezTo>
                <a:cubicBezTo>
                  <a:pt x="2819440" y="1911713"/>
                  <a:pt x="1930526" y="1787768"/>
                  <a:pt x="1151421" y="1559099"/>
                </a:cubicBezTo>
                <a:cubicBezTo>
                  <a:pt x="1007660" y="1582706"/>
                  <a:pt x="780977" y="1518872"/>
                  <a:pt x="619358" y="1553973"/>
                </a:cubicBezTo>
                <a:cubicBezTo>
                  <a:pt x="457739" y="1589074"/>
                  <a:pt x="317837" y="1546259"/>
                  <a:pt x="87294" y="1548847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bg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4213513690">
                  <a:prstGeom prst="wedgeEllipseCallout">
                    <a:avLst>
                      <a:gd name="adj1" fmla="val -48756"/>
                      <a:gd name="adj2" fmla="val 36463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0DD3D81-A4A1-4572-AF4D-9FC0F857B5DE}"/>
              </a:ext>
            </a:extLst>
          </p:cNvPr>
          <p:cNvSpPr txBox="1"/>
          <p:nvPr/>
        </p:nvSpPr>
        <p:spPr>
          <a:xfrm>
            <a:off x="5156200" y="814250"/>
            <a:ext cx="66235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2"/>
            </a:pP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33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개의 카드 중에서 자신이 되고 싶은 </a:t>
            </a:r>
            <a:endParaRPr lang="en-US" altLang="ko-KR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    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장래 희망 후보 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16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개를 고릅니다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42" name="그림 41">
            <a:extLst>
              <a:ext uri="{FF2B5EF4-FFF2-40B4-BE49-F238E27FC236}">
                <a16:creationId xmlns:a16="http://schemas.microsoft.com/office/drawing/2014/main" id="{B8D6B502-3C1D-49E2-BE05-A53A358B13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4" t="1664" r="66071" b="82401"/>
          <a:stretch/>
        </p:blipFill>
        <p:spPr>
          <a:xfrm rot="20982020">
            <a:off x="323761" y="401392"/>
            <a:ext cx="755650" cy="1092841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AE425800-0487-4FD1-B239-2CD4D7B717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" t="1664" r="82353" b="82401"/>
          <a:stretch/>
        </p:blipFill>
        <p:spPr>
          <a:xfrm>
            <a:off x="1578954" y="401392"/>
            <a:ext cx="755650" cy="1092841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F9FB00B5-6CEF-4A84-B902-C98EEA8438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64" t="1664" r="2011" b="82401"/>
          <a:stretch/>
        </p:blipFill>
        <p:spPr>
          <a:xfrm rot="20568329">
            <a:off x="4699414" y="2094266"/>
            <a:ext cx="755650" cy="1092841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1CA2266D-E612-4D74-BED9-0E7794A610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31" t="17960" r="18544" b="66105"/>
          <a:stretch/>
        </p:blipFill>
        <p:spPr>
          <a:xfrm>
            <a:off x="330271" y="2094265"/>
            <a:ext cx="755650" cy="1092841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7BB8D0B5-F362-4C2C-A176-1B1AC19F518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33" t="17960" r="1942" b="66105"/>
          <a:stretch/>
        </p:blipFill>
        <p:spPr>
          <a:xfrm>
            <a:off x="1465316" y="3714319"/>
            <a:ext cx="755650" cy="1092841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13981298-72EE-4068-ADA5-270B4E8C52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43" t="34065" r="18832" b="50000"/>
          <a:stretch/>
        </p:blipFill>
        <p:spPr>
          <a:xfrm>
            <a:off x="3450736" y="3714319"/>
            <a:ext cx="755650" cy="1092841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8AB6954B-0C09-486B-AD3B-30EA7636C3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2" t="50556" r="66053" b="33509"/>
          <a:stretch/>
        </p:blipFill>
        <p:spPr>
          <a:xfrm>
            <a:off x="474916" y="5363566"/>
            <a:ext cx="755650" cy="1092841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C348B897-5AD4-4EB3-B6E0-0CD931377A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" t="66605" r="82269" b="17460"/>
          <a:stretch/>
        </p:blipFill>
        <p:spPr>
          <a:xfrm>
            <a:off x="2455716" y="5363566"/>
            <a:ext cx="755650" cy="1092841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CCE6D3BB-D3AC-4DB8-9E15-44C0F4965F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5" t="66605" r="50320" b="17460"/>
          <a:stretch/>
        </p:blipFill>
        <p:spPr>
          <a:xfrm rot="20568329">
            <a:off x="3481163" y="5363566"/>
            <a:ext cx="755650" cy="1092841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026B3556-2491-4079-A462-4E718F657D8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71" t="66605" r="3004" b="17460"/>
          <a:stretch/>
        </p:blipFill>
        <p:spPr>
          <a:xfrm>
            <a:off x="6609315" y="5363566"/>
            <a:ext cx="755650" cy="1092841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C0444087-DD6E-4490-8A52-D61F3A62BF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0" t="50000" r="2535" b="34065"/>
          <a:stretch/>
        </p:blipFill>
        <p:spPr>
          <a:xfrm rot="440980">
            <a:off x="6616513" y="3714319"/>
            <a:ext cx="755650" cy="1092841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CC2B2641-A240-4353-BB54-C96B2C3502C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82" t="50000" r="17893" b="34065"/>
          <a:stretch/>
        </p:blipFill>
        <p:spPr>
          <a:xfrm rot="20982020">
            <a:off x="7668271" y="3714319"/>
            <a:ext cx="755650" cy="1092841"/>
          </a:xfrm>
          <a:prstGeom prst="rect">
            <a:avLst/>
          </a:prstGeom>
        </p:spPr>
      </p:pic>
      <p:pic>
        <p:nvPicPr>
          <p:cNvPr id="54" name="그림 53">
            <a:extLst>
              <a:ext uri="{FF2B5EF4-FFF2-40B4-BE49-F238E27FC236}">
                <a16:creationId xmlns:a16="http://schemas.microsoft.com/office/drawing/2014/main" id="{671AE3E2-5018-4680-9794-76E145A1A8F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96" t="82627" r="1879" b="1438"/>
          <a:stretch/>
        </p:blipFill>
        <p:spPr>
          <a:xfrm>
            <a:off x="8916433" y="3714318"/>
            <a:ext cx="755650" cy="1092841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F9D53C76-889A-4A80-BCA0-8E15D4331C4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58" t="82627" r="34617" b="1438"/>
          <a:stretch/>
        </p:blipFill>
        <p:spPr>
          <a:xfrm>
            <a:off x="11024063" y="3714318"/>
            <a:ext cx="755650" cy="1092841"/>
          </a:xfrm>
          <a:prstGeom prst="rect">
            <a:avLst/>
          </a:prstGeom>
        </p:spPr>
      </p:pic>
      <p:pic>
        <p:nvPicPr>
          <p:cNvPr id="56" name="그림 55">
            <a:extLst>
              <a:ext uri="{FF2B5EF4-FFF2-40B4-BE49-F238E27FC236}">
                <a16:creationId xmlns:a16="http://schemas.microsoft.com/office/drawing/2014/main" id="{D2E3A23C-D733-45F6-9204-4D73068B48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1" t="82627" r="50034" b="1438"/>
          <a:stretch/>
        </p:blipFill>
        <p:spPr>
          <a:xfrm rot="440980">
            <a:off x="10957267" y="5363566"/>
            <a:ext cx="755650" cy="1092841"/>
          </a:xfrm>
          <a:prstGeom prst="rect">
            <a:avLst/>
          </a:prstGeom>
        </p:spPr>
      </p:pic>
      <p:pic>
        <p:nvPicPr>
          <p:cNvPr id="57" name="그림 56">
            <a:extLst>
              <a:ext uri="{FF2B5EF4-FFF2-40B4-BE49-F238E27FC236}">
                <a16:creationId xmlns:a16="http://schemas.microsoft.com/office/drawing/2014/main" id="{956B8F56-5C1D-479A-8D5F-5386B6217E1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82627" r="82751" b="1438"/>
          <a:stretch/>
        </p:blipFill>
        <p:spPr>
          <a:xfrm>
            <a:off x="8980634" y="5363566"/>
            <a:ext cx="755650" cy="1092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00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41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텍스트, 전자기기, 회로이(가) 표시된 사진&#10;&#10;자동 생성된 설명">
            <a:extLst>
              <a:ext uri="{FF2B5EF4-FFF2-40B4-BE49-F238E27FC236}">
                <a16:creationId xmlns:a16="http://schemas.microsoft.com/office/drawing/2014/main" id="{5257B7F6-F8E7-4286-AC21-6F97D2344F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61" y="0"/>
            <a:ext cx="5068408" cy="6858000"/>
          </a:xfrm>
          <a:prstGeom prst="rect">
            <a:avLst/>
          </a:prstGeom>
        </p:spPr>
      </p:pic>
      <p:sp>
        <p:nvSpPr>
          <p:cNvPr id="20" name="말풍선: 타원형 19">
            <a:extLst>
              <a:ext uri="{FF2B5EF4-FFF2-40B4-BE49-F238E27FC236}">
                <a16:creationId xmlns:a16="http://schemas.microsoft.com/office/drawing/2014/main" id="{151F7A97-6EDF-4D6D-B81A-B79887C751B8}"/>
              </a:ext>
            </a:extLst>
          </p:cNvPr>
          <p:cNvSpPr/>
          <p:nvPr/>
        </p:nvSpPr>
        <p:spPr>
          <a:xfrm>
            <a:off x="6362700" y="317500"/>
            <a:ext cx="5594813" cy="1791341"/>
          </a:xfrm>
          <a:custGeom>
            <a:avLst/>
            <a:gdLst>
              <a:gd name="connsiteX0" fmla="*/ 69599 w 5594813"/>
              <a:gd name="connsiteY0" fmla="*/ 1548847 h 1791341"/>
              <a:gd name="connsiteX1" fmla="*/ 278670 w 5594813"/>
              <a:gd name="connsiteY1" fmla="*/ 1285376 h 1791341"/>
              <a:gd name="connsiteX2" fmla="*/ 2616258 w 5594813"/>
              <a:gd name="connsiteY2" fmla="*/ 1879 h 1791341"/>
              <a:gd name="connsiteX3" fmla="*/ 4997159 w 5594813"/>
              <a:gd name="connsiteY3" fmla="*/ 342346 h 1791341"/>
              <a:gd name="connsiteX4" fmla="*/ 3066256 w 5594813"/>
              <a:gd name="connsiteY4" fmla="*/ 1787195 h 1791341"/>
              <a:gd name="connsiteX5" fmla="*/ 918027 w 5594813"/>
              <a:gd name="connsiteY5" fmla="*/ 1559099 h 1791341"/>
              <a:gd name="connsiteX6" fmla="*/ 485329 w 5594813"/>
              <a:gd name="connsiteY6" fmla="*/ 1553870 h 1791341"/>
              <a:gd name="connsiteX7" fmla="*/ 69599 w 5594813"/>
              <a:gd name="connsiteY7" fmla="*/ 1548847 h 179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94813" h="1791341" fill="none" extrusionOk="0">
                <a:moveTo>
                  <a:pt x="69599" y="1548847"/>
                </a:moveTo>
                <a:cubicBezTo>
                  <a:pt x="125326" y="1436145"/>
                  <a:pt x="205898" y="1403150"/>
                  <a:pt x="278670" y="1285376"/>
                </a:cubicBezTo>
                <a:cubicBezTo>
                  <a:pt x="-649879" y="531018"/>
                  <a:pt x="302761" y="262004"/>
                  <a:pt x="2616258" y="1879"/>
                </a:cubicBezTo>
                <a:cubicBezTo>
                  <a:pt x="3560324" y="32755"/>
                  <a:pt x="4481508" y="172139"/>
                  <a:pt x="4997159" y="342346"/>
                </a:cubicBezTo>
                <a:cubicBezTo>
                  <a:pt x="6509358" y="844804"/>
                  <a:pt x="5244165" y="1758070"/>
                  <a:pt x="3066256" y="1787195"/>
                </a:cubicBezTo>
                <a:cubicBezTo>
                  <a:pt x="2182267" y="1897139"/>
                  <a:pt x="1582771" y="1819653"/>
                  <a:pt x="918027" y="1559099"/>
                </a:cubicBezTo>
                <a:cubicBezTo>
                  <a:pt x="769109" y="1606935"/>
                  <a:pt x="609168" y="1513522"/>
                  <a:pt x="485329" y="1553870"/>
                </a:cubicBezTo>
                <a:cubicBezTo>
                  <a:pt x="361490" y="1594218"/>
                  <a:pt x="218585" y="1535619"/>
                  <a:pt x="69599" y="1548847"/>
                </a:cubicBezTo>
                <a:close/>
              </a:path>
              <a:path w="5594813" h="1791341" stroke="0" extrusionOk="0">
                <a:moveTo>
                  <a:pt x="69599" y="1548847"/>
                </a:moveTo>
                <a:cubicBezTo>
                  <a:pt x="130163" y="1408808"/>
                  <a:pt x="213134" y="1397426"/>
                  <a:pt x="278670" y="1285376"/>
                </a:cubicBezTo>
                <a:cubicBezTo>
                  <a:pt x="-523691" y="459479"/>
                  <a:pt x="639735" y="251764"/>
                  <a:pt x="2616258" y="1879"/>
                </a:cubicBezTo>
                <a:cubicBezTo>
                  <a:pt x="3565268" y="-168934"/>
                  <a:pt x="4475400" y="90784"/>
                  <a:pt x="4997159" y="342346"/>
                </a:cubicBezTo>
                <a:cubicBezTo>
                  <a:pt x="6257881" y="841058"/>
                  <a:pt x="5088866" y="1723134"/>
                  <a:pt x="3066256" y="1787195"/>
                </a:cubicBezTo>
                <a:cubicBezTo>
                  <a:pt x="2323119" y="1923221"/>
                  <a:pt x="1596750" y="1809096"/>
                  <a:pt x="918027" y="1559099"/>
                </a:cubicBezTo>
                <a:cubicBezTo>
                  <a:pt x="716059" y="1598459"/>
                  <a:pt x="697123" y="1550202"/>
                  <a:pt x="493813" y="1553973"/>
                </a:cubicBezTo>
                <a:cubicBezTo>
                  <a:pt x="290503" y="1557744"/>
                  <a:pt x="281340" y="1505546"/>
                  <a:pt x="69599" y="1548847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bg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4213513690">
                  <a:prstGeom prst="wedgeEllipseCallout">
                    <a:avLst>
                      <a:gd name="adj1" fmla="val -48756"/>
                      <a:gd name="adj2" fmla="val 36463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3C5BB92-0185-4106-BB6D-324006DC4339}"/>
              </a:ext>
            </a:extLst>
          </p:cNvPr>
          <p:cNvSpPr txBox="1"/>
          <p:nvPr/>
        </p:nvSpPr>
        <p:spPr>
          <a:xfrm>
            <a:off x="6791556" y="705338"/>
            <a:ext cx="4737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3.  16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개의 카드를 놀이판 </a:t>
            </a:r>
            <a:endParaRPr lang="en-US" altLang="ko-KR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     1~16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번에 올려놓습니다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C6CC6968-6924-46E2-83C4-ED967B0C76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" t="1664" r="82353" b="82401"/>
          <a:stretch/>
        </p:blipFill>
        <p:spPr>
          <a:xfrm>
            <a:off x="948045" y="203200"/>
            <a:ext cx="462399" cy="668733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95B0D75-80B7-43C1-89BA-57C1985626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31" t="17960" r="18544" b="66105"/>
          <a:stretch/>
        </p:blipFill>
        <p:spPr>
          <a:xfrm>
            <a:off x="948044" y="1001468"/>
            <a:ext cx="462399" cy="668733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EA1D792D-CFB1-4111-874E-CCE7AF2CB1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33" t="17960" r="1942" b="66105"/>
          <a:stretch/>
        </p:blipFill>
        <p:spPr>
          <a:xfrm>
            <a:off x="922644" y="1835301"/>
            <a:ext cx="462399" cy="668733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89771AA8-D8CA-4CF8-945B-071D71A9B7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2" t="50556" r="66053" b="33509"/>
          <a:stretch/>
        </p:blipFill>
        <p:spPr>
          <a:xfrm>
            <a:off x="948044" y="2707234"/>
            <a:ext cx="462399" cy="668733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404322AF-E1FB-49CD-8EB6-9C7B55B3896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" t="66605" r="82269" b="17460"/>
          <a:stretch/>
        </p:blipFill>
        <p:spPr>
          <a:xfrm>
            <a:off x="933950" y="3538217"/>
            <a:ext cx="462399" cy="668733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AAAE6340-D5FC-40EB-AFD6-FF6F67A170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71" t="66605" r="3004" b="17460"/>
          <a:stretch/>
        </p:blipFill>
        <p:spPr>
          <a:xfrm>
            <a:off x="922644" y="5140173"/>
            <a:ext cx="462399" cy="668733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177EFF00-982F-406A-A559-6A2A5ACEB25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96" t="82627" r="1879" b="1438"/>
          <a:stretch/>
        </p:blipFill>
        <p:spPr>
          <a:xfrm>
            <a:off x="5153864" y="189584"/>
            <a:ext cx="462399" cy="668733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0DA94EDC-7FF2-40D2-9E84-1300725CC89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58" t="82627" r="34617" b="1438"/>
          <a:stretch/>
        </p:blipFill>
        <p:spPr>
          <a:xfrm>
            <a:off x="948044" y="4339335"/>
            <a:ext cx="462399" cy="668733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0271175D-CAED-498A-A84E-0F7C79D321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82627" r="82751" b="1438"/>
          <a:stretch/>
        </p:blipFill>
        <p:spPr>
          <a:xfrm>
            <a:off x="948044" y="5999086"/>
            <a:ext cx="462399" cy="668733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7BF7CB1B-C6E2-4E9B-84F2-46610B4E0D0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4" t="1664" r="66071" b="82401"/>
          <a:stretch/>
        </p:blipFill>
        <p:spPr>
          <a:xfrm>
            <a:off x="5169245" y="1001468"/>
            <a:ext cx="462399" cy="668733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6EDA5855-A4F5-4CCD-B3C7-FDC46BCDF8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64" t="1664" r="2011" b="82401"/>
          <a:stretch/>
        </p:blipFill>
        <p:spPr>
          <a:xfrm>
            <a:off x="5180230" y="2679169"/>
            <a:ext cx="462399" cy="668733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DDFD06CF-3F6C-43AB-B5D0-D746E5C6E3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43" t="34065" r="18832" b="50000"/>
          <a:stretch/>
        </p:blipFill>
        <p:spPr>
          <a:xfrm>
            <a:off x="5169245" y="1835300"/>
            <a:ext cx="462399" cy="668733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72A0E229-13D6-44E4-A2DB-CB94636767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5" t="66605" r="50320" b="17460"/>
          <a:stretch/>
        </p:blipFill>
        <p:spPr>
          <a:xfrm>
            <a:off x="5180230" y="3512816"/>
            <a:ext cx="462399" cy="668733"/>
          </a:xfrm>
          <a:prstGeom prst="rect">
            <a:avLst/>
          </a:prstGeom>
        </p:spPr>
      </p:pic>
      <p:pic>
        <p:nvPicPr>
          <p:cNvPr id="36" name="그림 35">
            <a:extLst>
              <a:ext uri="{FF2B5EF4-FFF2-40B4-BE49-F238E27FC236}">
                <a16:creationId xmlns:a16="http://schemas.microsoft.com/office/drawing/2014/main" id="{2F8543C4-4685-4C49-87AD-5F9419B279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0" t="50000" r="2535" b="34065"/>
          <a:stretch/>
        </p:blipFill>
        <p:spPr>
          <a:xfrm>
            <a:off x="5180230" y="4339334"/>
            <a:ext cx="462399" cy="668733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048CB06A-3812-4D8C-980C-6525575D85C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82" t="50000" r="17893" b="34065"/>
          <a:stretch/>
        </p:blipFill>
        <p:spPr>
          <a:xfrm>
            <a:off x="5188799" y="5140172"/>
            <a:ext cx="462399" cy="668733"/>
          </a:xfrm>
          <a:prstGeom prst="rect">
            <a:avLst/>
          </a:prstGeom>
        </p:spPr>
      </p:pic>
      <p:pic>
        <p:nvPicPr>
          <p:cNvPr id="38" name="그림 37">
            <a:extLst>
              <a:ext uri="{FF2B5EF4-FFF2-40B4-BE49-F238E27FC236}">
                <a16:creationId xmlns:a16="http://schemas.microsoft.com/office/drawing/2014/main" id="{986314C4-0F2F-425E-B0C7-38A269EC03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1" t="82627" r="50034" b="1438"/>
          <a:stretch/>
        </p:blipFill>
        <p:spPr>
          <a:xfrm>
            <a:off x="5188799" y="5999086"/>
            <a:ext cx="462399" cy="668733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263FC826-E5F0-45B6-A76D-193F547A0F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3461" y="0"/>
            <a:ext cx="50718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00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6D47C9A-91D6-4C4E-A200-EF17E6B2C7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341ED653-C8F8-4B21-AA0B-5FB64E5777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899" y="3964454"/>
            <a:ext cx="517897" cy="662909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0FAD9B76-2B76-46D1-8588-44EA9CC3F8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871" y="1912015"/>
            <a:ext cx="485105" cy="502681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94D258E-9BF0-418A-8773-ADEC7503E70D}"/>
              </a:ext>
            </a:extLst>
          </p:cNvPr>
          <p:cNvSpPr txBox="1"/>
          <p:nvPr/>
        </p:nvSpPr>
        <p:spPr>
          <a:xfrm>
            <a:off x="1600757" y="1974466"/>
            <a:ext cx="8858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책 정보 </a:t>
            </a:r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&lt;</a:t>
            </a:r>
            <a:r>
              <a:rPr lang="ko-KR" altLang="en-US" sz="2400" b="1" spc="-150" dirty="0" err="1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열두</a:t>
            </a:r>
            <a:r>
              <a:rPr lang="ko-KR" altLang="en-US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살 장래 희망</a:t>
            </a:r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&gt; 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박성우 글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spc="-150" dirty="0" err="1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홍그림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그림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spc="-150" dirty="0" err="1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창비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출판사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16CB809-CFB2-44AA-BF77-FE31D31FB43B}"/>
              </a:ext>
            </a:extLst>
          </p:cNvPr>
          <p:cNvSpPr txBox="1"/>
          <p:nvPr/>
        </p:nvSpPr>
        <p:spPr>
          <a:xfrm>
            <a:off x="1610830" y="3903712"/>
            <a:ext cx="10826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PPT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에 사용한 폰트 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: </a:t>
            </a:r>
            <a:r>
              <a:rPr lang="ko-KR" altLang="en-US" sz="2400" spc="-150" dirty="0" err="1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6"/>
              </a:rPr>
              <a:t>이사만루체</a:t>
            </a:r>
            <a:r>
              <a:rPr lang="en-US" altLang="ko-KR" sz="20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6"/>
              </a:rPr>
              <a:t>(</a:t>
            </a:r>
            <a:r>
              <a:rPr lang="ko-KR" altLang="en-US" sz="20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6"/>
              </a:rPr>
              <a:t>클릭하면 링크이동</a:t>
            </a:r>
            <a:r>
              <a:rPr lang="en-US" altLang="ko-KR" sz="20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6"/>
              </a:rPr>
              <a:t>)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spc="-150" dirty="0" err="1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7"/>
              </a:rPr>
              <a:t>에스코어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7"/>
              </a:rPr>
              <a:t> 드림</a:t>
            </a:r>
            <a:r>
              <a:rPr lang="en-US" altLang="ko-KR" sz="20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7"/>
              </a:rPr>
              <a:t>(</a:t>
            </a:r>
            <a:r>
              <a:rPr lang="ko-KR" altLang="en-US" sz="20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7"/>
              </a:rPr>
              <a:t>클릭하면 링크이동</a:t>
            </a:r>
            <a:r>
              <a:rPr lang="en-US" altLang="ko-KR" sz="20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7"/>
              </a:rPr>
              <a:t>)</a:t>
            </a:r>
            <a:endParaRPr lang="ko-KR" altLang="en-US" sz="24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99D84A-E362-4869-A3D7-0536AE8C654B}"/>
              </a:ext>
            </a:extLst>
          </p:cNvPr>
          <p:cNvSpPr txBox="1"/>
          <p:nvPr/>
        </p:nvSpPr>
        <p:spPr>
          <a:xfrm>
            <a:off x="1600794" y="2924010"/>
            <a:ext cx="4228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추천 학년 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: 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초등학교 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3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학년 이상</a:t>
            </a:r>
            <a:endParaRPr lang="en-US" altLang="ko-KR" sz="24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E5A080D-52ED-46D1-A863-F07170987940}"/>
              </a:ext>
            </a:extLst>
          </p:cNvPr>
          <p:cNvSpPr txBox="1"/>
          <p:nvPr/>
        </p:nvSpPr>
        <p:spPr>
          <a:xfrm>
            <a:off x="1600757" y="4409248"/>
            <a:ext cx="99726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ko-KR" altLang="en-US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모든 자료에는 </a:t>
            </a:r>
            <a:r>
              <a:rPr lang="ko-KR" altLang="en-US" sz="2000" kern="0" spc="-150" dirty="0" err="1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공게임즈</a:t>
            </a:r>
            <a:r>
              <a:rPr lang="ko-KR" altLang="en-US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제작 ‘</a:t>
            </a:r>
            <a:r>
              <a:rPr lang="ko-KR" altLang="en-US" sz="2000" b="1" kern="0" spc="-150" dirty="0" err="1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이사만루체</a:t>
            </a:r>
            <a:r>
              <a:rPr lang="ko-KR" altLang="en-US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’</a:t>
            </a:r>
            <a:r>
              <a:rPr lang="en-US" altLang="ko-KR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en-US" altLang="ko-KR" sz="2000" i="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S-Core</a:t>
            </a:r>
            <a:r>
              <a:rPr lang="ko-KR" altLang="en-US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제작 </a:t>
            </a:r>
            <a:r>
              <a:rPr lang="en-US" altLang="ko-KR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‘</a:t>
            </a:r>
            <a:r>
              <a:rPr lang="ko-KR" altLang="en-US" sz="2000" b="1" kern="0" spc="-150" dirty="0" err="1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에스코어</a:t>
            </a:r>
            <a:r>
              <a:rPr lang="ko-KR" altLang="en-US" sz="2000" b="1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드림</a:t>
            </a:r>
            <a:r>
              <a:rPr lang="en-US" altLang="ko-KR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’ </a:t>
            </a:r>
            <a:r>
              <a:rPr lang="ko-KR" altLang="en-US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이 적용되어 있습니다</a:t>
            </a:r>
            <a:r>
              <a:rPr lang="en-US" altLang="ko-KR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2000" kern="0" spc="-150" dirty="0">
              <a:solidFill>
                <a:srgbClr val="C00000"/>
              </a:solidFill>
              <a:effectLst/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80886914-116C-47D5-899A-2ED63C4E0B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221" y="2922768"/>
            <a:ext cx="640482" cy="499717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5139AB9F-BBB1-4D4C-8639-5DDB13BB2D22}"/>
              </a:ext>
            </a:extLst>
          </p:cNvPr>
          <p:cNvSpPr txBox="1"/>
          <p:nvPr/>
        </p:nvSpPr>
        <p:spPr>
          <a:xfrm>
            <a:off x="1610830" y="5328640"/>
            <a:ext cx="9791103" cy="880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PPT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와 학습지는 학급에 맞춰 수정해서 활용하세요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 </a:t>
            </a:r>
          </a:p>
          <a:p>
            <a:pPr>
              <a:lnSpc>
                <a:spcPct val="110000"/>
              </a:lnSpc>
            </a:pP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도서는 따로 제공하지 않으며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학교에서 구입 후 활용 부탁드립니다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8B7CA4B8-2F1D-4CA1-8739-0C7D8EC044D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0689" y="5493179"/>
            <a:ext cx="734936" cy="50055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D01BD9E-B6D6-4EF5-BDFD-5E6D4C5D01D9}"/>
              </a:ext>
            </a:extLst>
          </p:cNvPr>
          <p:cNvSpPr txBox="1"/>
          <p:nvPr/>
        </p:nvSpPr>
        <p:spPr>
          <a:xfrm>
            <a:off x="4229143" y="202471"/>
            <a:ext cx="3733714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8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선생님 설명서</a:t>
            </a:r>
          </a:p>
        </p:txBody>
      </p:sp>
    </p:spTree>
    <p:extLst>
      <p:ext uri="{BB962C8B-B14F-4D97-AF65-F5344CB8AC3E}">
        <p14:creationId xmlns:p14="http://schemas.microsoft.com/office/powerpoint/2010/main" val="42141314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62015F8-E33C-47E9-8262-42243ABD9B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0929" b="50113"/>
          <a:stretch/>
        </p:blipFill>
        <p:spPr>
          <a:xfrm>
            <a:off x="393739" y="161945"/>
            <a:ext cx="2805606" cy="6510360"/>
          </a:xfrm>
          <a:prstGeom prst="rect">
            <a:avLst/>
          </a:prstGeom>
        </p:spPr>
      </p:pic>
      <p:sp>
        <p:nvSpPr>
          <p:cNvPr id="20" name="말풍선: 타원형 19">
            <a:extLst>
              <a:ext uri="{FF2B5EF4-FFF2-40B4-BE49-F238E27FC236}">
                <a16:creationId xmlns:a16="http://schemas.microsoft.com/office/drawing/2014/main" id="{151F7A97-6EDF-4D6D-B81A-B79887C751B8}"/>
              </a:ext>
            </a:extLst>
          </p:cNvPr>
          <p:cNvSpPr/>
          <p:nvPr/>
        </p:nvSpPr>
        <p:spPr>
          <a:xfrm>
            <a:off x="6362700" y="317500"/>
            <a:ext cx="5594813" cy="2921000"/>
          </a:xfrm>
          <a:custGeom>
            <a:avLst/>
            <a:gdLst>
              <a:gd name="connsiteX0" fmla="*/ 69599 w 5594813"/>
              <a:gd name="connsiteY0" fmla="*/ 2525584 h 2921000"/>
              <a:gd name="connsiteX1" fmla="*/ 278670 w 5594813"/>
              <a:gd name="connsiteY1" fmla="*/ 2095962 h 2921000"/>
              <a:gd name="connsiteX2" fmla="*/ 2326810 w 5594813"/>
              <a:gd name="connsiteY2" fmla="*/ 20814 h 2921000"/>
              <a:gd name="connsiteX3" fmla="*/ 5007962 w 5594813"/>
              <a:gd name="connsiteY3" fmla="*/ 565463 h 2921000"/>
              <a:gd name="connsiteX4" fmla="*/ 3487254 w 5594813"/>
              <a:gd name="connsiteY4" fmla="*/ 2875895 h 2921000"/>
              <a:gd name="connsiteX5" fmla="*/ 918028 w 5594813"/>
              <a:gd name="connsiteY5" fmla="*/ 2542301 h 2921000"/>
              <a:gd name="connsiteX6" fmla="*/ 485329 w 5594813"/>
              <a:gd name="connsiteY6" fmla="*/ 2533775 h 2921000"/>
              <a:gd name="connsiteX7" fmla="*/ 69599 w 5594813"/>
              <a:gd name="connsiteY7" fmla="*/ 2525584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94813" h="2921000" fill="none" extrusionOk="0">
                <a:moveTo>
                  <a:pt x="69599" y="2525584"/>
                </a:moveTo>
                <a:cubicBezTo>
                  <a:pt x="114078" y="2326645"/>
                  <a:pt x="277987" y="2228384"/>
                  <a:pt x="278670" y="2095962"/>
                </a:cubicBezTo>
                <a:cubicBezTo>
                  <a:pt x="-620311" y="971374"/>
                  <a:pt x="429655" y="225043"/>
                  <a:pt x="2326810" y="20814"/>
                </a:cubicBezTo>
                <a:cubicBezTo>
                  <a:pt x="3359330" y="-38658"/>
                  <a:pt x="4420683" y="191553"/>
                  <a:pt x="5007962" y="565463"/>
                </a:cubicBezTo>
                <a:cubicBezTo>
                  <a:pt x="6390983" y="1341829"/>
                  <a:pt x="5219644" y="2990122"/>
                  <a:pt x="3487254" y="2875895"/>
                </a:cubicBezTo>
                <a:cubicBezTo>
                  <a:pt x="2428066" y="3125694"/>
                  <a:pt x="1673972" y="2939886"/>
                  <a:pt x="918028" y="2542301"/>
                </a:cubicBezTo>
                <a:cubicBezTo>
                  <a:pt x="718917" y="2572105"/>
                  <a:pt x="579354" y="2525379"/>
                  <a:pt x="485329" y="2533775"/>
                </a:cubicBezTo>
                <a:cubicBezTo>
                  <a:pt x="391304" y="2542171"/>
                  <a:pt x="160867" y="2500602"/>
                  <a:pt x="69599" y="2525584"/>
                </a:cubicBezTo>
                <a:close/>
              </a:path>
              <a:path w="5594813" h="2921000" stroke="0" extrusionOk="0">
                <a:moveTo>
                  <a:pt x="69599" y="2525584"/>
                </a:moveTo>
                <a:cubicBezTo>
                  <a:pt x="70654" y="2395356"/>
                  <a:pt x="268050" y="2227115"/>
                  <a:pt x="278670" y="2095962"/>
                </a:cubicBezTo>
                <a:cubicBezTo>
                  <a:pt x="-499059" y="1086769"/>
                  <a:pt x="495366" y="376928"/>
                  <a:pt x="2326810" y="20814"/>
                </a:cubicBezTo>
                <a:cubicBezTo>
                  <a:pt x="3365215" y="-179394"/>
                  <a:pt x="4483752" y="95820"/>
                  <a:pt x="5007962" y="565463"/>
                </a:cubicBezTo>
                <a:cubicBezTo>
                  <a:pt x="6069358" y="1301213"/>
                  <a:pt x="5043782" y="2625306"/>
                  <a:pt x="3487254" y="2875895"/>
                </a:cubicBezTo>
                <a:cubicBezTo>
                  <a:pt x="2613529" y="3093125"/>
                  <a:pt x="1640472" y="2894652"/>
                  <a:pt x="918028" y="2542301"/>
                </a:cubicBezTo>
                <a:cubicBezTo>
                  <a:pt x="720338" y="2575629"/>
                  <a:pt x="638940" y="2531137"/>
                  <a:pt x="493814" y="2533943"/>
                </a:cubicBezTo>
                <a:cubicBezTo>
                  <a:pt x="348688" y="2536749"/>
                  <a:pt x="248283" y="2507267"/>
                  <a:pt x="69599" y="2525584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bg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4213513690">
                  <a:prstGeom prst="wedgeEllipseCallout">
                    <a:avLst>
                      <a:gd name="adj1" fmla="val -48756"/>
                      <a:gd name="adj2" fmla="val 36463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3C5BB92-0185-4106-BB6D-324006DC4339}"/>
              </a:ext>
            </a:extLst>
          </p:cNvPr>
          <p:cNvSpPr txBox="1"/>
          <p:nvPr/>
        </p:nvSpPr>
        <p:spPr>
          <a:xfrm>
            <a:off x="6744954" y="920901"/>
            <a:ext cx="50770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4"/>
            </a:pP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짝지어진 두 개의 카드 중</a:t>
            </a:r>
            <a:endParaRPr lang="en-US" altLang="ko-KR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   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더 이루고 싶은 장래 희망을 </a:t>
            </a:r>
            <a:endParaRPr lang="en-US" altLang="ko-KR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    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화살표를 따라 다음 칸으로    </a:t>
            </a:r>
            <a:endParaRPr lang="en-US" altLang="ko-KR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    </a:t>
            </a:r>
            <a:r>
              <a:rPr lang="ko-KR" altLang="en-US" sz="3000" dirty="0" err="1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진출시킵니다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39" name="그림 38">
            <a:extLst>
              <a:ext uri="{FF2B5EF4-FFF2-40B4-BE49-F238E27FC236}">
                <a16:creationId xmlns:a16="http://schemas.microsoft.com/office/drawing/2014/main" id="{63839909-41F7-4AE5-B455-1191D43CD8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393" r="1536" b="50113"/>
          <a:stretch/>
        </p:blipFill>
        <p:spPr>
          <a:xfrm>
            <a:off x="3334847" y="161945"/>
            <a:ext cx="2805606" cy="651036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BEFF-A40D-49E0-9A37-F0D4C1C605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3009" y="1311220"/>
            <a:ext cx="902286" cy="130465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875CD039-D0EC-4115-8B63-8041952A94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6919" y="1311220"/>
            <a:ext cx="902286" cy="1310754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112159B1-B221-486B-AA78-E43089D250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6919" y="4482107"/>
            <a:ext cx="908383" cy="131075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807F8C18-47CD-476D-86AD-F192CF48D7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5461" y="4482107"/>
            <a:ext cx="902286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5338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말풍선: 타원형 19">
            <a:extLst>
              <a:ext uri="{FF2B5EF4-FFF2-40B4-BE49-F238E27FC236}">
                <a16:creationId xmlns:a16="http://schemas.microsoft.com/office/drawing/2014/main" id="{151F7A97-6EDF-4D6D-B81A-B79887C751B8}"/>
              </a:ext>
            </a:extLst>
          </p:cNvPr>
          <p:cNvSpPr/>
          <p:nvPr/>
        </p:nvSpPr>
        <p:spPr>
          <a:xfrm>
            <a:off x="6362700" y="317500"/>
            <a:ext cx="5594813" cy="2921000"/>
          </a:xfrm>
          <a:custGeom>
            <a:avLst/>
            <a:gdLst>
              <a:gd name="connsiteX0" fmla="*/ 69599 w 5594813"/>
              <a:gd name="connsiteY0" fmla="*/ 2525584 h 2921000"/>
              <a:gd name="connsiteX1" fmla="*/ 278670 w 5594813"/>
              <a:gd name="connsiteY1" fmla="*/ 2095962 h 2921000"/>
              <a:gd name="connsiteX2" fmla="*/ 2326810 w 5594813"/>
              <a:gd name="connsiteY2" fmla="*/ 20814 h 2921000"/>
              <a:gd name="connsiteX3" fmla="*/ 5007962 w 5594813"/>
              <a:gd name="connsiteY3" fmla="*/ 565463 h 2921000"/>
              <a:gd name="connsiteX4" fmla="*/ 3487254 w 5594813"/>
              <a:gd name="connsiteY4" fmla="*/ 2875895 h 2921000"/>
              <a:gd name="connsiteX5" fmla="*/ 918028 w 5594813"/>
              <a:gd name="connsiteY5" fmla="*/ 2542301 h 2921000"/>
              <a:gd name="connsiteX6" fmla="*/ 485329 w 5594813"/>
              <a:gd name="connsiteY6" fmla="*/ 2533775 h 2921000"/>
              <a:gd name="connsiteX7" fmla="*/ 69599 w 5594813"/>
              <a:gd name="connsiteY7" fmla="*/ 2525584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94813" h="2921000" fill="none" extrusionOk="0">
                <a:moveTo>
                  <a:pt x="69599" y="2525584"/>
                </a:moveTo>
                <a:cubicBezTo>
                  <a:pt x="114078" y="2326645"/>
                  <a:pt x="277987" y="2228384"/>
                  <a:pt x="278670" y="2095962"/>
                </a:cubicBezTo>
                <a:cubicBezTo>
                  <a:pt x="-620311" y="971374"/>
                  <a:pt x="429655" y="225043"/>
                  <a:pt x="2326810" y="20814"/>
                </a:cubicBezTo>
                <a:cubicBezTo>
                  <a:pt x="3359330" y="-38658"/>
                  <a:pt x="4420683" y="191553"/>
                  <a:pt x="5007962" y="565463"/>
                </a:cubicBezTo>
                <a:cubicBezTo>
                  <a:pt x="6390983" y="1341829"/>
                  <a:pt x="5219644" y="2990122"/>
                  <a:pt x="3487254" y="2875895"/>
                </a:cubicBezTo>
                <a:cubicBezTo>
                  <a:pt x="2428066" y="3125694"/>
                  <a:pt x="1673972" y="2939886"/>
                  <a:pt x="918028" y="2542301"/>
                </a:cubicBezTo>
                <a:cubicBezTo>
                  <a:pt x="718917" y="2572105"/>
                  <a:pt x="579354" y="2525379"/>
                  <a:pt x="485329" y="2533775"/>
                </a:cubicBezTo>
                <a:cubicBezTo>
                  <a:pt x="391304" y="2542171"/>
                  <a:pt x="160867" y="2500602"/>
                  <a:pt x="69599" y="2525584"/>
                </a:cubicBezTo>
                <a:close/>
              </a:path>
              <a:path w="5594813" h="2921000" stroke="0" extrusionOk="0">
                <a:moveTo>
                  <a:pt x="69599" y="2525584"/>
                </a:moveTo>
                <a:cubicBezTo>
                  <a:pt x="70654" y="2395356"/>
                  <a:pt x="268050" y="2227115"/>
                  <a:pt x="278670" y="2095962"/>
                </a:cubicBezTo>
                <a:cubicBezTo>
                  <a:pt x="-499059" y="1086769"/>
                  <a:pt x="495366" y="376928"/>
                  <a:pt x="2326810" y="20814"/>
                </a:cubicBezTo>
                <a:cubicBezTo>
                  <a:pt x="3365215" y="-179394"/>
                  <a:pt x="4483752" y="95820"/>
                  <a:pt x="5007962" y="565463"/>
                </a:cubicBezTo>
                <a:cubicBezTo>
                  <a:pt x="6069358" y="1301213"/>
                  <a:pt x="5043782" y="2625306"/>
                  <a:pt x="3487254" y="2875895"/>
                </a:cubicBezTo>
                <a:cubicBezTo>
                  <a:pt x="2613529" y="3093125"/>
                  <a:pt x="1640472" y="2894652"/>
                  <a:pt x="918028" y="2542301"/>
                </a:cubicBezTo>
                <a:cubicBezTo>
                  <a:pt x="720338" y="2575629"/>
                  <a:pt x="638940" y="2531137"/>
                  <a:pt x="493814" y="2533943"/>
                </a:cubicBezTo>
                <a:cubicBezTo>
                  <a:pt x="348688" y="2536749"/>
                  <a:pt x="248283" y="2507267"/>
                  <a:pt x="69599" y="2525584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bg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4213513690">
                  <a:prstGeom prst="wedgeEllipseCallout">
                    <a:avLst>
                      <a:gd name="adj1" fmla="val -48756"/>
                      <a:gd name="adj2" fmla="val 36463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3C5BB92-0185-4106-BB6D-324006DC4339}"/>
              </a:ext>
            </a:extLst>
          </p:cNvPr>
          <p:cNvSpPr txBox="1"/>
          <p:nvPr/>
        </p:nvSpPr>
        <p:spPr>
          <a:xfrm>
            <a:off x="6855056" y="1145678"/>
            <a:ext cx="5077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5"/>
            </a:pP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마지막 대결에서 이긴 </a:t>
            </a:r>
            <a:endParaRPr lang="en-US" altLang="ko-KR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     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장래 희망의 바로 자신의 </a:t>
            </a:r>
            <a:endParaRPr lang="en-US" altLang="ko-KR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     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장래 희망입니다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!</a:t>
            </a:r>
            <a:endParaRPr lang="ko-KR" altLang="en-US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62015F8-E33C-47E9-8262-42243ABD9B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250" t="26785" r="35679" b="38870"/>
          <a:stretch/>
        </p:blipFill>
        <p:spPr>
          <a:xfrm>
            <a:off x="1231900" y="0"/>
            <a:ext cx="4292600" cy="6857658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BEFF-A40D-49E0-9A37-F0D4C1C605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3367" y="4602030"/>
            <a:ext cx="1380504" cy="199613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112159B1-B221-486B-AA78-E43089D250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9600" y="1183778"/>
            <a:ext cx="1389833" cy="2005464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1A7AEC98-C606-4280-82F6-48DAF1BDCE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7848" y="4615589"/>
            <a:ext cx="1389833" cy="200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4982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18266415-6FAB-4F60-9750-7C8F8BD81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FBCFA16-2596-442F-B846-1A3A7E5AB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798" y="1554420"/>
            <a:ext cx="720284" cy="9219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B7B580-AC10-43B1-A5F5-A445FD0F6F84}"/>
              </a:ext>
            </a:extLst>
          </p:cNvPr>
          <p:cNvSpPr txBox="1"/>
          <p:nvPr/>
        </p:nvSpPr>
        <p:spPr>
          <a:xfrm>
            <a:off x="1417333" y="1554420"/>
            <a:ext cx="10094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대결에서 이긴 장래 희망을 </a:t>
            </a:r>
            <a:r>
              <a:rPr lang="ko-KR" altLang="en-US" sz="3600" dirty="0" err="1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활동지</a:t>
            </a:r>
            <a:r>
              <a:rPr lang="ko-KR" altLang="en-US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아래에 적고</a:t>
            </a:r>
            <a:r>
              <a:rPr lang="en-US" altLang="ko-KR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, </a:t>
            </a:r>
          </a:p>
          <a:p>
            <a:r>
              <a:rPr lang="ko-KR" altLang="en-US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자신의 모습으로 그려 봅시다</a:t>
            </a:r>
            <a:r>
              <a:rPr lang="en-US" altLang="ko-KR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92DA40-7554-461B-94BA-5FE9B461E6A1}"/>
              </a:ext>
            </a:extLst>
          </p:cNvPr>
          <p:cNvSpPr txBox="1"/>
          <p:nvPr/>
        </p:nvSpPr>
        <p:spPr>
          <a:xfrm>
            <a:off x="1228245" y="388589"/>
            <a:ext cx="477887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장래 희망 찾기 토너먼트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BD9CD4B4-C152-4588-93E0-EBE2847CDC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7384">
            <a:off x="2312027" y="2909227"/>
            <a:ext cx="2428532" cy="350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38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18266415-6FAB-4F60-9750-7C8F8BD81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B7B580-AC10-43B1-A5F5-A445FD0F6F84}"/>
              </a:ext>
            </a:extLst>
          </p:cNvPr>
          <p:cNvSpPr txBox="1"/>
          <p:nvPr/>
        </p:nvSpPr>
        <p:spPr>
          <a:xfrm>
            <a:off x="1417333" y="1554420"/>
            <a:ext cx="10094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대결에서 이긴 장래 희망을 </a:t>
            </a:r>
            <a:r>
              <a:rPr lang="ko-KR" altLang="en-US" sz="3600" dirty="0" err="1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활동지</a:t>
            </a:r>
            <a:r>
              <a:rPr lang="ko-KR" altLang="en-US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아래에 적고</a:t>
            </a:r>
            <a:r>
              <a:rPr lang="en-US" altLang="ko-KR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, </a:t>
            </a:r>
          </a:p>
          <a:p>
            <a:r>
              <a:rPr lang="ko-KR" altLang="en-US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자신의 모습으로 그려 봅시다</a:t>
            </a:r>
            <a:r>
              <a:rPr lang="en-US" altLang="ko-KR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015C1B74-175A-4F0B-8B53-759F128508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49" t="72928" r="26268" b="4633"/>
          <a:stretch/>
        </p:blipFill>
        <p:spPr>
          <a:xfrm>
            <a:off x="5697082" y="2968194"/>
            <a:ext cx="4986351" cy="33680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192DA40-7554-461B-94BA-5FE9B461E6A1}"/>
              </a:ext>
            </a:extLst>
          </p:cNvPr>
          <p:cNvSpPr txBox="1"/>
          <p:nvPr/>
        </p:nvSpPr>
        <p:spPr>
          <a:xfrm>
            <a:off x="1228245" y="388589"/>
            <a:ext cx="477887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장래 희망 찾기 토너먼트</a:t>
            </a:r>
          </a:p>
        </p:txBody>
      </p:sp>
      <p:pic>
        <p:nvPicPr>
          <p:cNvPr id="5" name="그림 4" descr="잔디이(가) 표시된 사진&#10;&#10;자동 생성된 설명">
            <a:extLst>
              <a:ext uri="{FF2B5EF4-FFF2-40B4-BE49-F238E27FC236}">
                <a16:creationId xmlns:a16="http://schemas.microsoft.com/office/drawing/2014/main" id="{E3D5C349-FCA7-41EF-B1C9-331DB6B7AD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899" y="2903816"/>
            <a:ext cx="3270387" cy="281070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9F63579-3042-4E10-BB94-524D845F5CA0}"/>
              </a:ext>
            </a:extLst>
          </p:cNvPr>
          <p:cNvSpPr txBox="1"/>
          <p:nvPr/>
        </p:nvSpPr>
        <p:spPr>
          <a:xfrm>
            <a:off x="6270631" y="5733771"/>
            <a:ext cx="391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지구를 사랑하는 사람</a:t>
            </a:r>
            <a:endParaRPr lang="en-US" altLang="ko-KR" sz="28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3D89233B-B6B7-4E50-845D-B1C880D463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798" y="1554420"/>
            <a:ext cx="720284" cy="921964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54AB8CF7-48A8-45A1-9F4F-DA0B183E7F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9648" y="2810452"/>
            <a:ext cx="2664183" cy="367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9190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8447AAC-A8A9-47AC-A93C-7BF5E4712C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EA557184-E06D-497F-B9EA-B09AF6323B8D}"/>
              </a:ext>
            </a:extLst>
          </p:cNvPr>
          <p:cNvSpPr txBox="1"/>
          <p:nvPr/>
        </p:nvSpPr>
        <p:spPr>
          <a:xfrm>
            <a:off x="3893415" y="800412"/>
            <a:ext cx="44559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0" dirty="0">
                <a:solidFill>
                  <a:schemeClr val="bg2">
                    <a:lumMod val="25000"/>
                  </a:schemeClr>
                </a:solidFill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배움 정리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D8C120B-39EF-4AEF-A1DE-7E74DAA258CF}"/>
              </a:ext>
            </a:extLst>
          </p:cNvPr>
          <p:cNvSpPr txBox="1"/>
          <p:nvPr/>
        </p:nvSpPr>
        <p:spPr>
          <a:xfrm>
            <a:off x="1957419" y="2874128"/>
            <a:ext cx="8327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주변 </a:t>
            </a:r>
            <a:r>
              <a:rPr lang="ko-KR" altLang="en-US" sz="4800" dirty="0" err="1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사람들과의</a:t>
            </a:r>
            <a:r>
              <a:rPr lang="ko-KR" altLang="en-US" sz="48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좋은 관계는 </a:t>
            </a:r>
            <a:endParaRPr lang="en-US" altLang="ko-KR" sz="4800" dirty="0">
              <a:solidFill>
                <a:srgbClr val="C00000"/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pPr algn="ctr"/>
            <a:r>
              <a:rPr lang="ko-KR" altLang="en-US" sz="48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인생을 행복하게 해 준다</a:t>
            </a:r>
            <a:r>
              <a:rPr lang="en-US" altLang="ko-KR" sz="48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en-US" altLang="ko-KR" sz="48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pic>
        <p:nvPicPr>
          <p:cNvPr id="52" name="그림 51">
            <a:extLst>
              <a:ext uri="{FF2B5EF4-FFF2-40B4-BE49-F238E27FC236}">
                <a16:creationId xmlns:a16="http://schemas.microsoft.com/office/drawing/2014/main" id="{B5D5BA26-5650-4370-8C42-4B780184EA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8" t="20749" r="17665" b="10718"/>
          <a:stretch/>
        </p:blipFill>
        <p:spPr>
          <a:xfrm>
            <a:off x="10008158" y="4012535"/>
            <a:ext cx="2183842" cy="27580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5468FF-0781-44BA-B0CD-28E75C526BD7}"/>
              </a:ext>
            </a:extLst>
          </p:cNvPr>
          <p:cNvSpPr txBox="1"/>
          <p:nvPr/>
        </p:nvSpPr>
        <p:spPr>
          <a:xfrm>
            <a:off x="2052669" y="4872292"/>
            <a:ext cx="813746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희망은 내가 행복할 수 있는 </a:t>
            </a:r>
            <a:endParaRPr lang="en-US" altLang="ko-KR" sz="4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/>
            <a:r>
              <a:rPr lang="ko-KR" altLang="en-US" sz="4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방향으로 정하는 것이 좋다</a:t>
            </a:r>
            <a:r>
              <a:rPr lang="en-US" altLang="ko-KR" sz="4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4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08E4B624-22F6-4791-BFFF-5D1F2E272F44}"/>
              </a:ext>
            </a:extLst>
          </p:cNvPr>
          <p:cNvSpPr/>
          <p:nvPr/>
        </p:nvSpPr>
        <p:spPr>
          <a:xfrm>
            <a:off x="1741520" y="3207060"/>
            <a:ext cx="165101" cy="1651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06742B54-FAA0-4A5C-89CD-C02BB942148F}"/>
              </a:ext>
            </a:extLst>
          </p:cNvPr>
          <p:cNvSpPr/>
          <p:nvPr/>
        </p:nvSpPr>
        <p:spPr>
          <a:xfrm>
            <a:off x="1741520" y="5032530"/>
            <a:ext cx="165101" cy="1651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2498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1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BF97E98-F2CD-40CD-B561-641264B90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3" name="사각형: 둥근 모서리 92">
            <a:extLst>
              <a:ext uri="{FF2B5EF4-FFF2-40B4-BE49-F238E27FC236}">
                <a16:creationId xmlns:a16="http://schemas.microsoft.com/office/drawing/2014/main" id="{EEAA1F95-0292-42AC-8412-0037BA70BE7C}"/>
              </a:ext>
            </a:extLst>
          </p:cNvPr>
          <p:cNvSpPr/>
          <p:nvPr/>
        </p:nvSpPr>
        <p:spPr>
          <a:xfrm>
            <a:off x="4553914" y="5448573"/>
            <a:ext cx="4998720" cy="805816"/>
          </a:xfrm>
          <a:custGeom>
            <a:avLst/>
            <a:gdLst>
              <a:gd name="connsiteX0" fmla="*/ 0 w 4998720"/>
              <a:gd name="connsiteY0" fmla="*/ 134305 h 805816"/>
              <a:gd name="connsiteX1" fmla="*/ 134305 w 4998720"/>
              <a:gd name="connsiteY1" fmla="*/ 0 h 805816"/>
              <a:gd name="connsiteX2" fmla="*/ 4864415 w 4998720"/>
              <a:gd name="connsiteY2" fmla="*/ 0 h 805816"/>
              <a:gd name="connsiteX3" fmla="*/ 4998720 w 4998720"/>
              <a:gd name="connsiteY3" fmla="*/ 134305 h 805816"/>
              <a:gd name="connsiteX4" fmla="*/ 4998720 w 4998720"/>
              <a:gd name="connsiteY4" fmla="*/ 671511 h 805816"/>
              <a:gd name="connsiteX5" fmla="*/ 4864415 w 4998720"/>
              <a:gd name="connsiteY5" fmla="*/ 805816 h 805816"/>
              <a:gd name="connsiteX6" fmla="*/ 134305 w 4998720"/>
              <a:gd name="connsiteY6" fmla="*/ 805816 h 805816"/>
              <a:gd name="connsiteX7" fmla="*/ 0 w 4998720"/>
              <a:gd name="connsiteY7" fmla="*/ 671511 h 805816"/>
              <a:gd name="connsiteX8" fmla="*/ 0 w 4998720"/>
              <a:gd name="connsiteY8" fmla="*/ 134305 h 80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98720" h="805816" fill="none" extrusionOk="0">
                <a:moveTo>
                  <a:pt x="0" y="134305"/>
                </a:moveTo>
                <a:cubicBezTo>
                  <a:pt x="-741" y="57528"/>
                  <a:pt x="58510" y="-6468"/>
                  <a:pt x="134305" y="0"/>
                </a:cubicBezTo>
                <a:cubicBezTo>
                  <a:pt x="2336485" y="-86802"/>
                  <a:pt x="4290623" y="166669"/>
                  <a:pt x="4864415" y="0"/>
                </a:cubicBezTo>
                <a:cubicBezTo>
                  <a:pt x="4946727" y="6203"/>
                  <a:pt x="4996492" y="59710"/>
                  <a:pt x="4998720" y="134305"/>
                </a:cubicBezTo>
                <a:cubicBezTo>
                  <a:pt x="5019511" y="250844"/>
                  <a:pt x="4982306" y="579733"/>
                  <a:pt x="4998720" y="671511"/>
                </a:cubicBezTo>
                <a:cubicBezTo>
                  <a:pt x="5006240" y="749990"/>
                  <a:pt x="4950957" y="805190"/>
                  <a:pt x="4864415" y="805816"/>
                </a:cubicBezTo>
                <a:cubicBezTo>
                  <a:pt x="2829647" y="971817"/>
                  <a:pt x="1969998" y="937842"/>
                  <a:pt x="134305" y="805816"/>
                </a:cubicBezTo>
                <a:cubicBezTo>
                  <a:pt x="68857" y="799650"/>
                  <a:pt x="-1444" y="754656"/>
                  <a:pt x="0" y="671511"/>
                </a:cubicBezTo>
                <a:cubicBezTo>
                  <a:pt x="-42982" y="535798"/>
                  <a:pt x="5423" y="372997"/>
                  <a:pt x="0" y="134305"/>
                </a:cubicBezTo>
                <a:close/>
              </a:path>
              <a:path w="4998720" h="805816" stroke="0" extrusionOk="0">
                <a:moveTo>
                  <a:pt x="0" y="134305"/>
                </a:moveTo>
                <a:cubicBezTo>
                  <a:pt x="-2323" y="52251"/>
                  <a:pt x="50951" y="-9388"/>
                  <a:pt x="134305" y="0"/>
                </a:cubicBezTo>
                <a:cubicBezTo>
                  <a:pt x="946566" y="-167848"/>
                  <a:pt x="3243604" y="88650"/>
                  <a:pt x="4864415" y="0"/>
                </a:cubicBezTo>
                <a:cubicBezTo>
                  <a:pt x="4937280" y="-1210"/>
                  <a:pt x="4996635" y="67871"/>
                  <a:pt x="4998720" y="134305"/>
                </a:cubicBezTo>
                <a:cubicBezTo>
                  <a:pt x="4950373" y="300799"/>
                  <a:pt x="4991229" y="481575"/>
                  <a:pt x="4998720" y="671511"/>
                </a:cubicBezTo>
                <a:cubicBezTo>
                  <a:pt x="4991730" y="738996"/>
                  <a:pt x="4944105" y="803471"/>
                  <a:pt x="4864415" y="805816"/>
                </a:cubicBezTo>
                <a:cubicBezTo>
                  <a:pt x="4150403" y="863778"/>
                  <a:pt x="1035153" y="840671"/>
                  <a:pt x="134305" y="805816"/>
                </a:cubicBezTo>
                <a:cubicBezTo>
                  <a:pt x="73470" y="800319"/>
                  <a:pt x="-11410" y="738671"/>
                  <a:pt x="0" y="671511"/>
                </a:cubicBezTo>
                <a:cubicBezTo>
                  <a:pt x="-40195" y="607605"/>
                  <a:pt x="-218" y="355458"/>
                  <a:pt x="0" y="13430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63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933759767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0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끝</a:t>
            </a:r>
            <a:r>
              <a:rPr lang="en-US" altLang="ko-KR" sz="30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!</a:t>
            </a:r>
            <a:endParaRPr lang="ko-KR" altLang="en-US" sz="3000" dirty="0">
              <a:solidFill>
                <a:schemeClr val="tx1"/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FC35F3-04F2-47D7-966D-36673AD86AA1}"/>
              </a:ext>
            </a:extLst>
          </p:cNvPr>
          <p:cNvSpPr txBox="1"/>
          <p:nvPr/>
        </p:nvSpPr>
        <p:spPr>
          <a:xfrm>
            <a:off x="2439997" y="2495039"/>
            <a:ext cx="5759701" cy="2373868"/>
          </a:xfrm>
          <a:custGeom>
            <a:avLst/>
            <a:gdLst/>
            <a:ahLst/>
            <a:cxnLst/>
            <a:rect l="l" t="t" r="r" b="b"/>
            <a:pathLst>
              <a:path w="5759701" h="2373868">
                <a:moveTo>
                  <a:pt x="5264885" y="1928098"/>
                </a:moveTo>
                <a:lnTo>
                  <a:pt x="5464378" y="1928098"/>
                </a:lnTo>
                <a:cubicBezTo>
                  <a:pt x="5503012" y="1928098"/>
                  <a:pt x="5536445" y="1934042"/>
                  <a:pt x="5564677" y="1945929"/>
                </a:cubicBezTo>
                <a:cubicBezTo>
                  <a:pt x="5592909" y="1957816"/>
                  <a:pt x="5616126" y="1973976"/>
                  <a:pt x="5634328" y="1994407"/>
                </a:cubicBezTo>
                <a:cubicBezTo>
                  <a:pt x="5652531" y="2014838"/>
                  <a:pt x="5666089" y="2038612"/>
                  <a:pt x="5675004" y="2065730"/>
                </a:cubicBezTo>
                <a:cubicBezTo>
                  <a:pt x="5683920" y="2092847"/>
                  <a:pt x="5688378" y="2121265"/>
                  <a:pt x="5688378" y="2150983"/>
                </a:cubicBezTo>
                <a:cubicBezTo>
                  <a:pt x="5688378" y="2180701"/>
                  <a:pt x="5683735" y="2209119"/>
                  <a:pt x="5674448" y="2236237"/>
                </a:cubicBezTo>
                <a:cubicBezTo>
                  <a:pt x="5665161" y="2263355"/>
                  <a:pt x="5651230" y="2287129"/>
                  <a:pt x="5632656" y="2307560"/>
                </a:cubicBezTo>
                <a:cubicBezTo>
                  <a:pt x="5614083" y="2327991"/>
                  <a:pt x="5590495" y="2344150"/>
                  <a:pt x="5561890" y="2356038"/>
                </a:cubicBezTo>
                <a:cubicBezTo>
                  <a:pt x="5533287" y="2367925"/>
                  <a:pt x="5499669" y="2373868"/>
                  <a:pt x="5461035" y="2373868"/>
                </a:cubicBezTo>
                <a:lnTo>
                  <a:pt x="5264885" y="2373868"/>
                </a:lnTo>
                <a:lnTo>
                  <a:pt x="5264885" y="2192217"/>
                </a:lnTo>
                <a:lnTo>
                  <a:pt x="5414229" y="2192217"/>
                </a:lnTo>
                <a:cubicBezTo>
                  <a:pt x="5431317" y="2192217"/>
                  <a:pt x="5444876" y="2188502"/>
                  <a:pt x="5454906" y="2181073"/>
                </a:cubicBezTo>
                <a:cubicBezTo>
                  <a:pt x="5464936" y="2173643"/>
                  <a:pt x="5469951" y="2163614"/>
                  <a:pt x="5469951" y="2150983"/>
                </a:cubicBezTo>
                <a:cubicBezTo>
                  <a:pt x="5469951" y="2138353"/>
                  <a:pt x="5465121" y="2128138"/>
                  <a:pt x="5455463" y="2120337"/>
                </a:cubicBezTo>
                <a:cubicBezTo>
                  <a:pt x="5445805" y="2112536"/>
                  <a:pt x="5432060" y="2108635"/>
                  <a:pt x="5414229" y="2108635"/>
                </a:cubicBezTo>
                <a:lnTo>
                  <a:pt x="5264885" y="2108635"/>
                </a:lnTo>
                <a:close/>
                <a:moveTo>
                  <a:pt x="5005235" y="1928098"/>
                </a:moveTo>
                <a:lnTo>
                  <a:pt x="5219166" y="1928098"/>
                </a:lnTo>
                <a:lnTo>
                  <a:pt x="5219166" y="2108635"/>
                </a:lnTo>
                <a:lnTo>
                  <a:pt x="5055385" y="2108635"/>
                </a:lnTo>
                <a:cubicBezTo>
                  <a:pt x="5037554" y="2108635"/>
                  <a:pt x="5023809" y="2112536"/>
                  <a:pt x="5014151" y="2120337"/>
                </a:cubicBezTo>
                <a:cubicBezTo>
                  <a:pt x="5004493" y="2128138"/>
                  <a:pt x="4999663" y="2138353"/>
                  <a:pt x="4999663" y="2150983"/>
                </a:cubicBezTo>
                <a:cubicBezTo>
                  <a:pt x="4999663" y="2163614"/>
                  <a:pt x="5004678" y="2173643"/>
                  <a:pt x="5014708" y="2181073"/>
                </a:cubicBezTo>
                <a:cubicBezTo>
                  <a:pt x="5024738" y="2188502"/>
                  <a:pt x="5038297" y="2192217"/>
                  <a:pt x="5055385" y="2192217"/>
                </a:cubicBezTo>
                <a:lnTo>
                  <a:pt x="5219166" y="2192217"/>
                </a:lnTo>
                <a:lnTo>
                  <a:pt x="5219166" y="2373868"/>
                </a:lnTo>
                <a:lnTo>
                  <a:pt x="5001892" y="2373868"/>
                </a:lnTo>
                <a:cubicBezTo>
                  <a:pt x="4963259" y="2373868"/>
                  <a:pt x="4930012" y="2367925"/>
                  <a:pt x="4902151" y="2356038"/>
                </a:cubicBezTo>
                <a:cubicBezTo>
                  <a:pt x="4874291" y="2344150"/>
                  <a:pt x="4851445" y="2327991"/>
                  <a:pt x="4833614" y="2307560"/>
                </a:cubicBezTo>
                <a:cubicBezTo>
                  <a:pt x="4815783" y="2287129"/>
                  <a:pt x="4802596" y="2263355"/>
                  <a:pt x="4794052" y="2236237"/>
                </a:cubicBezTo>
                <a:cubicBezTo>
                  <a:pt x="4785508" y="2209119"/>
                  <a:pt x="4781236" y="2180701"/>
                  <a:pt x="4781236" y="2150983"/>
                </a:cubicBezTo>
                <a:cubicBezTo>
                  <a:pt x="4781236" y="2121265"/>
                  <a:pt x="4785694" y="2092847"/>
                  <a:pt x="4794609" y="2065730"/>
                </a:cubicBezTo>
                <a:cubicBezTo>
                  <a:pt x="4803525" y="2038612"/>
                  <a:pt x="4817084" y="2014838"/>
                  <a:pt x="4835285" y="1994407"/>
                </a:cubicBezTo>
                <a:cubicBezTo>
                  <a:pt x="4853488" y="1973976"/>
                  <a:pt x="4876705" y="1957816"/>
                  <a:pt x="4904937" y="1945929"/>
                </a:cubicBezTo>
                <a:cubicBezTo>
                  <a:pt x="4933169" y="1934042"/>
                  <a:pt x="4966602" y="1928098"/>
                  <a:pt x="5005235" y="1928098"/>
                </a:cubicBezTo>
                <a:close/>
                <a:moveTo>
                  <a:pt x="1759685" y="1928098"/>
                </a:moveTo>
                <a:lnTo>
                  <a:pt x="1968703" y="1928098"/>
                </a:lnTo>
                <a:cubicBezTo>
                  <a:pt x="2007337" y="1928098"/>
                  <a:pt x="2040770" y="1934042"/>
                  <a:pt x="2069002" y="1945929"/>
                </a:cubicBezTo>
                <a:cubicBezTo>
                  <a:pt x="2097234" y="1957816"/>
                  <a:pt x="2120451" y="1973976"/>
                  <a:pt x="2138653" y="1994407"/>
                </a:cubicBezTo>
                <a:cubicBezTo>
                  <a:pt x="2156855" y="2014838"/>
                  <a:pt x="2170414" y="2038612"/>
                  <a:pt x="2179330" y="2065730"/>
                </a:cubicBezTo>
                <a:cubicBezTo>
                  <a:pt x="2188245" y="2092847"/>
                  <a:pt x="2192703" y="2121265"/>
                  <a:pt x="2192703" y="2150983"/>
                </a:cubicBezTo>
                <a:cubicBezTo>
                  <a:pt x="2192703" y="2180701"/>
                  <a:pt x="2188059" y="2209119"/>
                  <a:pt x="2178773" y="2236237"/>
                </a:cubicBezTo>
                <a:cubicBezTo>
                  <a:pt x="2169486" y="2263355"/>
                  <a:pt x="2155555" y="2287129"/>
                  <a:pt x="2136982" y="2307560"/>
                </a:cubicBezTo>
                <a:cubicBezTo>
                  <a:pt x="2118408" y="2327991"/>
                  <a:pt x="2094819" y="2344150"/>
                  <a:pt x="2066216" y="2356038"/>
                </a:cubicBezTo>
                <a:cubicBezTo>
                  <a:pt x="2037612" y="2367925"/>
                  <a:pt x="2003994" y="2373868"/>
                  <a:pt x="1965360" y="2373868"/>
                </a:cubicBezTo>
                <a:lnTo>
                  <a:pt x="1759685" y="2373868"/>
                </a:lnTo>
                <a:lnTo>
                  <a:pt x="1759685" y="2192217"/>
                </a:lnTo>
                <a:lnTo>
                  <a:pt x="1918554" y="2192217"/>
                </a:lnTo>
                <a:cubicBezTo>
                  <a:pt x="1935642" y="2192217"/>
                  <a:pt x="1949201" y="2188502"/>
                  <a:pt x="1959231" y="2181073"/>
                </a:cubicBezTo>
                <a:cubicBezTo>
                  <a:pt x="1969261" y="2173643"/>
                  <a:pt x="1974276" y="2163614"/>
                  <a:pt x="1974276" y="2150983"/>
                </a:cubicBezTo>
                <a:cubicBezTo>
                  <a:pt x="1974276" y="2138353"/>
                  <a:pt x="1969447" y="2128138"/>
                  <a:pt x="1959788" y="2120337"/>
                </a:cubicBezTo>
                <a:cubicBezTo>
                  <a:pt x="1950130" y="2112536"/>
                  <a:pt x="1936385" y="2108635"/>
                  <a:pt x="1918554" y="2108635"/>
                </a:cubicBezTo>
                <a:lnTo>
                  <a:pt x="1759685" y="2108635"/>
                </a:lnTo>
                <a:close/>
                <a:moveTo>
                  <a:pt x="1509560" y="1928098"/>
                </a:moveTo>
                <a:lnTo>
                  <a:pt x="1713966" y="1928098"/>
                </a:lnTo>
                <a:lnTo>
                  <a:pt x="1713966" y="2108635"/>
                </a:lnTo>
                <a:lnTo>
                  <a:pt x="1559710" y="2108635"/>
                </a:lnTo>
                <a:cubicBezTo>
                  <a:pt x="1541879" y="2108635"/>
                  <a:pt x="1528134" y="2112536"/>
                  <a:pt x="1518476" y="2120337"/>
                </a:cubicBezTo>
                <a:cubicBezTo>
                  <a:pt x="1508817" y="2128138"/>
                  <a:pt x="1503988" y="2138353"/>
                  <a:pt x="1503988" y="2150983"/>
                </a:cubicBezTo>
                <a:cubicBezTo>
                  <a:pt x="1503988" y="2163614"/>
                  <a:pt x="1509003" y="2173643"/>
                  <a:pt x="1519033" y="2181073"/>
                </a:cubicBezTo>
                <a:cubicBezTo>
                  <a:pt x="1529063" y="2188502"/>
                  <a:pt x="1542622" y="2192217"/>
                  <a:pt x="1559710" y="2192217"/>
                </a:cubicBezTo>
                <a:lnTo>
                  <a:pt x="1713966" y="2192217"/>
                </a:lnTo>
                <a:lnTo>
                  <a:pt x="1713966" y="2373868"/>
                </a:lnTo>
                <a:lnTo>
                  <a:pt x="1506217" y="2373868"/>
                </a:lnTo>
                <a:cubicBezTo>
                  <a:pt x="1467584" y="2373868"/>
                  <a:pt x="1434337" y="2367925"/>
                  <a:pt x="1406476" y="2356038"/>
                </a:cubicBezTo>
                <a:cubicBezTo>
                  <a:pt x="1378616" y="2344150"/>
                  <a:pt x="1355770" y="2327991"/>
                  <a:pt x="1337939" y="2307560"/>
                </a:cubicBezTo>
                <a:cubicBezTo>
                  <a:pt x="1320108" y="2287129"/>
                  <a:pt x="1306921" y="2263355"/>
                  <a:pt x="1298377" y="2236237"/>
                </a:cubicBezTo>
                <a:cubicBezTo>
                  <a:pt x="1289833" y="2209119"/>
                  <a:pt x="1285561" y="2180701"/>
                  <a:pt x="1285561" y="2150983"/>
                </a:cubicBezTo>
                <a:cubicBezTo>
                  <a:pt x="1285561" y="2121265"/>
                  <a:pt x="1290019" y="2092847"/>
                  <a:pt x="1298934" y="2065730"/>
                </a:cubicBezTo>
                <a:cubicBezTo>
                  <a:pt x="1307849" y="2038612"/>
                  <a:pt x="1321408" y="2014838"/>
                  <a:pt x="1339611" y="1994407"/>
                </a:cubicBezTo>
                <a:cubicBezTo>
                  <a:pt x="1357813" y="1973976"/>
                  <a:pt x="1381030" y="1957816"/>
                  <a:pt x="1409262" y="1945929"/>
                </a:cubicBezTo>
                <a:cubicBezTo>
                  <a:pt x="1437494" y="1934042"/>
                  <a:pt x="1470927" y="1928098"/>
                  <a:pt x="1509560" y="1928098"/>
                </a:cubicBezTo>
                <a:close/>
                <a:moveTo>
                  <a:pt x="1708844" y="1627142"/>
                </a:moveTo>
                <a:lnTo>
                  <a:pt x="1797639" y="1694626"/>
                </a:lnTo>
                <a:cubicBezTo>
                  <a:pt x="1832929" y="1718772"/>
                  <a:pt x="1868405" y="1741618"/>
                  <a:pt x="1904067" y="1763163"/>
                </a:cubicBezTo>
                <a:lnTo>
                  <a:pt x="1788167" y="1899123"/>
                </a:lnTo>
                <a:cubicBezTo>
                  <a:pt x="1745076" y="1875349"/>
                  <a:pt x="1706071" y="1852689"/>
                  <a:pt x="1671152" y="1831143"/>
                </a:cubicBezTo>
                <a:lnTo>
                  <a:pt x="1602960" y="1785922"/>
                </a:lnTo>
                <a:close/>
                <a:moveTo>
                  <a:pt x="4050745" y="1622746"/>
                </a:moveTo>
                <a:lnTo>
                  <a:pt x="4066089" y="1622746"/>
                </a:lnTo>
                <a:cubicBezTo>
                  <a:pt x="4157472" y="1622746"/>
                  <a:pt x="4228238" y="1641505"/>
                  <a:pt x="4278387" y="1679024"/>
                </a:cubicBezTo>
                <a:cubicBezTo>
                  <a:pt x="4328537" y="1716543"/>
                  <a:pt x="4353611" y="1773193"/>
                  <a:pt x="4353611" y="1848974"/>
                </a:cubicBezTo>
                <a:cubicBezTo>
                  <a:pt x="4353611" y="1924755"/>
                  <a:pt x="4328537" y="1981405"/>
                  <a:pt x="4278387" y="2018924"/>
                </a:cubicBezTo>
                <a:cubicBezTo>
                  <a:pt x="4228238" y="2056443"/>
                  <a:pt x="4157472" y="2075202"/>
                  <a:pt x="4066089" y="2075202"/>
                </a:cubicBezTo>
                <a:lnTo>
                  <a:pt x="4050745" y="2075202"/>
                </a:lnTo>
                <a:lnTo>
                  <a:pt x="4050745" y="1901352"/>
                </a:lnTo>
                <a:lnTo>
                  <a:pt x="4077234" y="1901352"/>
                </a:lnTo>
                <a:cubicBezTo>
                  <a:pt x="4096551" y="1901352"/>
                  <a:pt x="4111410" y="1896337"/>
                  <a:pt x="4121811" y="1886307"/>
                </a:cubicBezTo>
                <a:cubicBezTo>
                  <a:pt x="4132212" y="1876278"/>
                  <a:pt x="4137413" y="1863833"/>
                  <a:pt x="4137413" y="1848974"/>
                </a:cubicBezTo>
                <a:cubicBezTo>
                  <a:pt x="4137413" y="1834115"/>
                  <a:pt x="4132212" y="1821671"/>
                  <a:pt x="4121811" y="1811641"/>
                </a:cubicBezTo>
                <a:cubicBezTo>
                  <a:pt x="4111410" y="1801611"/>
                  <a:pt x="4096551" y="1796596"/>
                  <a:pt x="4077234" y="1796596"/>
                </a:cubicBezTo>
                <a:lnTo>
                  <a:pt x="4050745" y="1796596"/>
                </a:lnTo>
                <a:close/>
                <a:moveTo>
                  <a:pt x="3994766" y="1622746"/>
                </a:moveTo>
                <a:lnTo>
                  <a:pt x="4005026" y="1622746"/>
                </a:lnTo>
                <a:lnTo>
                  <a:pt x="4005026" y="1796596"/>
                </a:lnTo>
                <a:lnTo>
                  <a:pt x="3983622" y="1796596"/>
                </a:lnTo>
                <a:cubicBezTo>
                  <a:pt x="3964305" y="1796596"/>
                  <a:pt x="3949446" y="1801611"/>
                  <a:pt x="3939045" y="1811641"/>
                </a:cubicBezTo>
                <a:cubicBezTo>
                  <a:pt x="3928644" y="1821671"/>
                  <a:pt x="3923443" y="1834115"/>
                  <a:pt x="3923443" y="1848974"/>
                </a:cubicBezTo>
                <a:cubicBezTo>
                  <a:pt x="3923443" y="1863833"/>
                  <a:pt x="3928644" y="1876278"/>
                  <a:pt x="3939045" y="1886307"/>
                </a:cubicBezTo>
                <a:cubicBezTo>
                  <a:pt x="3949446" y="1896337"/>
                  <a:pt x="3964305" y="1901352"/>
                  <a:pt x="3983622" y="1901352"/>
                </a:cubicBezTo>
                <a:lnTo>
                  <a:pt x="4005026" y="1901352"/>
                </a:lnTo>
                <a:lnTo>
                  <a:pt x="4005026" y="2075202"/>
                </a:lnTo>
                <a:lnTo>
                  <a:pt x="3994766" y="2075202"/>
                </a:lnTo>
                <a:cubicBezTo>
                  <a:pt x="3903383" y="2075202"/>
                  <a:pt x="3832617" y="2056443"/>
                  <a:pt x="3782468" y="2018924"/>
                </a:cubicBezTo>
                <a:cubicBezTo>
                  <a:pt x="3732319" y="1981405"/>
                  <a:pt x="3707245" y="1924755"/>
                  <a:pt x="3707245" y="1848974"/>
                </a:cubicBezTo>
                <a:cubicBezTo>
                  <a:pt x="3707245" y="1773193"/>
                  <a:pt x="3732319" y="1716543"/>
                  <a:pt x="3782468" y="1679024"/>
                </a:cubicBezTo>
                <a:cubicBezTo>
                  <a:pt x="3832617" y="1641505"/>
                  <a:pt x="3903383" y="1622746"/>
                  <a:pt x="3994766" y="1622746"/>
                </a:cubicBezTo>
                <a:close/>
                <a:moveTo>
                  <a:pt x="5076644" y="1383144"/>
                </a:moveTo>
                <a:lnTo>
                  <a:pt x="5345135" y="1383144"/>
                </a:lnTo>
                <a:lnTo>
                  <a:pt x="5345135" y="1885750"/>
                </a:lnTo>
                <a:lnTo>
                  <a:pt x="5076644" y="1885750"/>
                </a:lnTo>
                <a:lnTo>
                  <a:pt x="5076644" y="1701870"/>
                </a:lnTo>
                <a:lnTo>
                  <a:pt x="5126708" y="1701870"/>
                </a:lnTo>
                <a:lnTo>
                  <a:pt x="5126708" y="1567025"/>
                </a:lnTo>
                <a:lnTo>
                  <a:pt x="5076644" y="1567025"/>
                </a:lnTo>
                <a:close/>
                <a:moveTo>
                  <a:pt x="4757833" y="1383144"/>
                </a:moveTo>
                <a:lnTo>
                  <a:pt x="5030925" y="1383144"/>
                </a:lnTo>
                <a:lnTo>
                  <a:pt x="5030925" y="1567025"/>
                </a:lnTo>
                <a:lnTo>
                  <a:pt x="4976261" y="1567025"/>
                </a:lnTo>
                <a:lnTo>
                  <a:pt x="4976261" y="1701870"/>
                </a:lnTo>
                <a:lnTo>
                  <a:pt x="5030925" y="1701870"/>
                </a:lnTo>
                <a:lnTo>
                  <a:pt x="5030925" y="1885750"/>
                </a:lnTo>
                <a:lnTo>
                  <a:pt x="4757833" y="1885750"/>
                </a:lnTo>
                <a:close/>
                <a:moveTo>
                  <a:pt x="1258815" y="1383144"/>
                </a:moveTo>
                <a:lnTo>
                  <a:pt x="1873977" y="1383144"/>
                </a:lnTo>
                <a:lnTo>
                  <a:pt x="1873977" y="1567025"/>
                </a:lnTo>
                <a:lnTo>
                  <a:pt x="1696550" y="1567025"/>
                </a:lnTo>
                <a:lnTo>
                  <a:pt x="1694772" y="1565839"/>
                </a:lnTo>
                <a:lnTo>
                  <a:pt x="1693982" y="1567025"/>
                </a:lnTo>
                <a:lnTo>
                  <a:pt x="1681182" y="1567025"/>
                </a:lnTo>
                <a:lnTo>
                  <a:pt x="1682529" y="1584199"/>
                </a:lnTo>
                <a:lnTo>
                  <a:pt x="1564184" y="1761665"/>
                </a:lnTo>
                <a:lnTo>
                  <a:pt x="1450496" y="1837273"/>
                </a:lnTo>
                <a:cubicBezTo>
                  <a:pt x="1410377" y="1862162"/>
                  <a:pt x="1368400" y="1886493"/>
                  <a:pt x="1324566" y="1910268"/>
                </a:cubicBezTo>
                <a:lnTo>
                  <a:pt x="1209780" y="1765392"/>
                </a:lnTo>
                <a:cubicBezTo>
                  <a:pt x="1249156" y="1743104"/>
                  <a:pt x="1286675" y="1720444"/>
                  <a:pt x="1322337" y="1697412"/>
                </a:cubicBezTo>
                <a:cubicBezTo>
                  <a:pt x="1357999" y="1674381"/>
                  <a:pt x="1390688" y="1651349"/>
                  <a:pt x="1420406" y="1628318"/>
                </a:cubicBezTo>
                <a:cubicBezTo>
                  <a:pt x="1433036" y="1618660"/>
                  <a:pt x="1440652" y="1609559"/>
                  <a:pt x="1443252" y="1601015"/>
                </a:cubicBezTo>
                <a:cubicBezTo>
                  <a:pt x="1445852" y="1592471"/>
                  <a:pt x="1447153" y="1581141"/>
                  <a:pt x="1447153" y="1567025"/>
                </a:cubicBezTo>
                <a:lnTo>
                  <a:pt x="1258815" y="1567025"/>
                </a:lnTo>
                <a:close/>
                <a:moveTo>
                  <a:pt x="5432060" y="1372000"/>
                </a:moveTo>
                <a:lnTo>
                  <a:pt x="5650487" y="1372000"/>
                </a:lnTo>
                <a:lnTo>
                  <a:pt x="5650487" y="1525791"/>
                </a:lnTo>
                <a:lnTo>
                  <a:pt x="5759701" y="1525791"/>
                </a:lnTo>
                <a:lnTo>
                  <a:pt x="5759701" y="1713014"/>
                </a:lnTo>
                <a:lnTo>
                  <a:pt x="5650487" y="1713014"/>
                </a:lnTo>
                <a:lnTo>
                  <a:pt x="5650487" y="1902467"/>
                </a:lnTo>
                <a:lnTo>
                  <a:pt x="5432060" y="1902467"/>
                </a:lnTo>
                <a:close/>
                <a:moveTo>
                  <a:pt x="4413790" y="1372000"/>
                </a:moveTo>
                <a:lnTo>
                  <a:pt x="4632218" y="1372000"/>
                </a:lnTo>
                <a:lnTo>
                  <a:pt x="4632218" y="2356038"/>
                </a:lnTo>
                <a:lnTo>
                  <a:pt x="4413790" y="2356038"/>
                </a:lnTo>
                <a:lnTo>
                  <a:pt x="4413790" y="2213391"/>
                </a:lnTo>
                <a:lnTo>
                  <a:pt x="4325751" y="2301431"/>
                </a:lnTo>
                <a:lnTo>
                  <a:pt x="3690528" y="2301431"/>
                </a:lnTo>
                <a:lnTo>
                  <a:pt x="3690528" y="2127580"/>
                </a:lnTo>
                <a:lnTo>
                  <a:pt x="4413790" y="2127580"/>
                </a:lnTo>
                <a:close/>
                <a:moveTo>
                  <a:pt x="3067212" y="1372000"/>
                </a:moveTo>
                <a:lnTo>
                  <a:pt x="3272266" y="1372000"/>
                </a:lnTo>
                <a:lnTo>
                  <a:pt x="3272266" y="2356038"/>
                </a:lnTo>
                <a:lnTo>
                  <a:pt x="3067212" y="2356038"/>
                </a:lnTo>
                <a:lnTo>
                  <a:pt x="3067212" y="1914725"/>
                </a:lnTo>
                <a:lnTo>
                  <a:pt x="3017063" y="1914725"/>
                </a:lnTo>
                <a:lnTo>
                  <a:pt x="3017063" y="2347122"/>
                </a:lnTo>
                <a:lnTo>
                  <a:pt x="2814238" y="2347122"/>
                </a:lnTo>
                <a:lnTo>
                  <a:pt x="2814238" y="2191103"/>
                </a:lnTo>
                <a:lnTo>
                  <a:pt x="2718397" y="2286943"/>
                </a:lnTo>
                <a:lnTo>
                  <a:pt x="2313861" y="2286943"/>
                </a:lnTo>
                <a:lnTo>
                  <a:pt x="2313861" y="1731960"/>
                </a:lnTo>
                <a:lnTo>
                  <a:pt x="2561263" y="1731960"/>
                </a:lnTo>
                <a:lnTo>
                  <a:pt x="2561263" y="1575940"/>
                </a:lnTo>
                <a:lnTo>
                  <a:pt x="2313861" y="1575940"/>
                </a:lnTo>
                <a:lnTo>
                  <a:pt x="2313861" y="1388717"/>
                </a:lnTo>
                <a:lnTo>
                  <a:pt x="2756287" y="1388717"/>
                </a:lnTo>
                <a:lnTo>
                  <a:pt x="2756287" y="1919183"/>
                </a:lnTo>
                <a:lnTo>
                  <a:pt x="2508885" y="1919183"/>
                </a:lnTo>
                <a:lnTo>
                  <a:pt x="2508885" y="2098605"/>
                </a:lnTo>
                <a:lnTo>
                  <a:pt x="2814238" y="2098605"/>
                </a:lnTo>
                <a:lnTo>
                  <a:pt x="2814238" y="1375344"/>
                </a:lnTo>
                <a:lnTo>
                  <a:pt x="3017063" y="1375344"/>
                </a:lnTo>
                <a:lnTo>
                  <a:pt x="3017063" y="1715243"/>
                </a:lnTo>
                <a:lnTo>
                  <a:pt x="3067212" y="1715243"/>
                </a:lnTo>
                <a:close/>
                <a:moveTo>
                  <a:pt x="1936385" y="1372000"/>
                </a:moveTo>
                <a:lnTo>
                  <a:pt x="2154812" y="1372000"/>
                </a:lnTo>
                <a:lnTo>
                  <a:pt x="2154812" y="1525791"/>
                </a:lnTo>
                <a:lnTo>
                  <a:pt x="2264026" y="1525791"/>
                </a:lnTo>
                <a:lnTo>
                  <a:pt x="2264026" y="1713014"/>
                </a:lnTo>
                <a:lnTo>
                  <a:pt x="2154812" y="1713014"/>
                </a:lnTo>
                <a:lnTo>
                  <a:pt x="2154812" y="1902467"/>
                </a:lnTo>
                <a:lnTo>
                  <a:pt x="1936385" y="1902467"/>
                </a:lnTo>
                <a:close/>
                <a:moveTo>
                  <a:pt x="4050745" y="1345254"/>
                </a:moveTo>
                <a:lnTo>
                  <a:pt x="4158587" y="1345254"/>
                </a:lnTo>
                <a:lnTo>
                  <a:pt x="4158587" y="1427722"/>
                </a:lnTo>
                <a:lnTo>
                  <a:pt x="4364755" y="1427722"/>
                </a:lnTo>
                <a:lnTo>
                  <a:pt x="4364755" y="1592656"/>
                </a:lnTo>
                <a:lnTo>
                  <a:pt x="4050745" y="1592656"/>
                </a:lnTo>
                <a:close/>
                <a:moveTo>
                  <a:pt x="3902269" y="1345254"/>
                </a:moveTo>
                <a:lnTo>
                  <a:pt x="4005026" y="1345254"/>
                </a:lnTo>
                <a:lnTo>
                  <a:pt x="4005026" y="1592656"/>
                </a:lnTo>
                <a:lnTo>
                  <a:pt x="3696100" y="1592656"/>
                </a:lnTo>
                <a:lnTo>
                  <a:pt x="3696100" y="1427722"/>
                </a:lnTo>
                <a:lnTo>
                  <a:pt x="3902269" y="1427722"/>
                </a:lnTo>
                <a:close/>
                <a:moveTo>
                  <a:pt x="1073992" y="611820"/>
                </a:moveTo>
                <a:lnTo>
                  <a:pt x="2056914" y="611820"/>
                </a:lnTo>
                <a:lnTo>
                  <a:pt x="2056914" y="799043"/>
                </a:lnTo>
                <a:lnTo>
                  <a:pt x="1685811" y="799043"/>
                </a:lnTo>
                <a:lnTo>
                  <a:pt x="1685811" y="1019699"/>
                </a:lnTo>
                <a:lnTo>
                  <a:pt x="1445095" y="1019699"/>
                </a:lnTo>
                <a:lnTo>
                  <a:pt x="1445095" y="799043"/>
                </a:lnTo>
                <a:lnTo>
                  <a:pt x="1073992" y="799043"/>
                </a:lnTo>
                <a:close/>
                <a:moveTo>
                  <a:pt x="2524716" y="514865"/>
                </a:moveTo>
                <a:lnTo>
                  <a:pt x="3354962" y="514865"/>
                </a:lnTo>
                <a:lnTo>
                  <a:pt x="3354962" y="828018"/>
                </a:lnTo>
                <a:lnTo>
                  <a:pt x="2743143" y="828018"/>
                </a:lnTo>
                <a:lnTo>
                  <a:pt x="2743143" y="863680"/>
                </a:lnTo>
                <a:lnTo>
                  <a:pt x="3366107" y="863680"/>
                </a:lnTo>
                <a:lnTo>
                  <a:pt x="3366107" y="1013013"/>
                </a:lnTo>
                <a:lnTo>
                  <a:pt x="2524716" y="1013013"/>
                </a:lnTo>
                <a:lnTo>
                  <a:pt x="2524716" y="696516"/>
                </a:lnTo>
                <a:lnTo>
                  <a:pt x="3136535" y="696516"/>
                </a:lnTo>
                <a:lnTo>
                  <a:pt x="3136535" y="661969"/>
                </a:lnTo>
                <a:lnTo>
                  <a:pt x="2524716" y="661969"/>
                </a:lnTo>
                <a:close/>
                <a:moveTo>
                  <a:pt x="112557" y="514865"/>
                </a:moveTo>
                <a:lnTo>
                  <a:pt x="953948" y="514865"/>
                </a:lnTo>
                <a:lnTo>
                  <a:pt x="953948" y="828018"/>
                </a:lnTo>
                <a:lnTo>
                  <a:pt x="330984" y="828018"/>
                </a:lnTo>
                <a:lnTo>
                  <a:pt x="330984" y="863680"/>
                </a:lnTo>
                <a:lnTo>
                  <a:pt x="965092" y="863680"/>
                </a:lnTo>
                <a:lnTo>
                  <a:pt x="965092" y="1013013"/>
                </a:lnTo>
                <a:lnTo>
                  <a:pt x="112557" y="1013013"/>
                </a:lnTo>
                <a:lnTo>
                  <a:pt x="112557" y="696516"/>
                </a:lnTo>
                <a:lnTo>
                  <a:pt x="735521" y="696516"/>
                </a:lnTo>
                <a:lnTo>
                  <a:pt x="735521" y="661969"/>
                </a:lnTo>
                <a:lnTo>
                  <a:pt x="112557" y="661969"/>
                </a:lnTo>
                <a:close/>
                <a:moveTo>
                  <a:pt x="635222" y="231801"/>
                </a:moveTo>
                <a:lnTo>
                  <a:pt x="635222" y="242945"/>
                </a:lnTo>
                <a:cubicBezTo>
                  <a:pt x="635222" y="257804"/>
                  <a:pt x="634108" y="271920"/>
                  <a:pt x="631879" y="285293"/>
                </a:cubicBezTo>
                <a:lnTo>
                  <a:pt x="735521" y="285293"/>
                </a:lnTo>
                <a:lnTo>
                  <a:pt x="735521" y="231801"/>
                </a:lnTo>
                <a:close/>
                <a:moveTo>
                  <a:pt x="2905566" y="187129"/>
                </a:moveTo>
                <a:lnTo>
                  <a:pt x="2908078" y="190567"/>
                </a:lnTo>
                <a:cubicBezTo>
                  <a:pt x="2937053" y="214341"/>
                  <a:pt x="2968628" y="238116"/>
                  <a:pt x="3002804" y="261890"/>
                </a:cubicBezTo>
                <a:cubicBezTo>
                  <a:pt x="3036980" y="285664"/>
                  <a:pt x="3073013" y="308324"/>
                  <a:pt x="3110903" y="329870"/>
                </a:cubicBezTo>
                <a:lnTo>
                  <a:pt x="3006147" y="474745"/>
                </a:lnTo>
                <a:cubicBezTo>
                  <a:pt x="2964542" y="452457"/>
                  <a:pt x="2923494" y="428125"/>
                  <a:pt x="2883004" y="401750"/>
                </a:cubicBezTo>
                <a:lnTo>
                  <a:pt x="2800086" y="345304"/>
                </a:lnTo>
                <a:close/>
                <a:moveTo>
                  <a:pt x="1125255" y="45692"/>
                </a:moveTo>
                <a:lnTo>
                  <a:pt x="2005651" y="45692"/>
                </a:lnTo>
                <a:lnTo>
                  <a:pt x="2005651" y="232915"/>
                </a:lnTo>
                <a:lnTo>
                  <a:pt x="1343682" y="232915"/>
                </a:lnTo>
                <a:lnTo>
                  <a:pt x="1343682" y="357731"/>
                </a:lnTo>
                <a:lnTo>
                  <a:pt x="2016795" y="357731"/>
                </a:lnTo>
                <a:lnTo>
                  <a:pt x="2016795" y="544954"/>
                </a:lnTo>
                <a:lnTo>
                  <a:pt x="1125255" y="544954"/>
                </a:lnTo>
                <a:close/>
                <a:moveTo>
                  <a:pt x="3136535" y="28975"/>
                </a:moveTo>
                <a:lnTo>
                  <a:pt x="3354962" y="28975"/>
                </a:lnTo>
                <a:lnTo>
                  <a:pt x="3354962" y="167164"/>
                </a:lnTo>
                <a:lnTo>
                  <a:pt x="3464176" y="167164"/>
                </a:lnTo>
                <a:lnTo>
                  <a:pt x="3464176" y="345472"/>
                </a:lnTo>
                <a:lnTo>
                  <a:pt x="3354962" y="345472"/>
                </a:lnTo>
                <a:lnTo>
                  <a:pt x="3354962" y="485889"/>
                </a:lnTo>
                <a:lnTo>
                  <a:pt x="3136535" y="485889"/>
                </a:lnTo>
                <a:close/>
                <a:moveTo>
                  <a:pt x="2647303" y="28975"/>
                </a:moveTo>
                <a:lnTo>
                  <a:pt x="2881332" y="28975"/>
                </a:lnTo>
                <a:lnTo>
                  <a:pt x="2881332" y="123701"/>
                </a:lnTo>
                <a:lnTo>
                  <a:pt x="2883424" y="137927"/>
                </a:lnTo>
                <a:lnTo>
                  <a:pt x="2758975" y="324548"/>
                </a:lnTo>
                <a:lnTo>
                  <a:pt x="2638387" y="405651"/>
                </a:lnTo>
                <a:cubicBezTo>
                  <a:pt x="2599011" y="430911"/>
                  <a:pt x="2556663" y="455800"/>
                  <a:pt x="2511343" y="480317"/>
                </a:cubicBezTo>
                <a:lnTo>
                  <a:pt x="2405472" y="332099"/>
                </a:lnTo>
                <a:cubicBezTo>
                  <a:pt x="2445592" y="309067"/>
                  <a:pt x="2484039" y="285479"/>
                  <a:pt x="2520815" y="261333"/>
                </a:cubicBezTo>
                <a:cubicBezTo>
                  <a:pt x="2557591" y="237187"/>
                  <a:pt x="2590467" y="213227"/>
                  <a:pt x="2619442" y="189452"/>
                </a:cubicBezTo>
                <a:cubicBezTo>
                  <a:pt x="2630586" y="180537"/>
                  <a:pt x="2638016" y="171250"/>
                  <a:pt x="2641731" y="161592"/>
                </a:cubicBezTo>
                <a:cubicBezTo>
                  <a:pt x="2645445" y="151933"/>
                  <a:pt x="2647303" y="139303"/>
                  <a:pt x="2647303" y="123701"/>
                </a:cubicBezTo>
                <a:close/>
                <a:moveTo>
                  <a:pt x="343022" y="0"/>
                </a:moveTo>
                <a:lnTo>
                  <a:pt x="352159" y="0"/>
                </a:lnTo>
                <a:cubicBezTo>
                  <a:pt x="394507" y="0"/>
                  <a:pt x="433140" y="6315"/>
                  <a:pt x="468059" y="18945"/>
                </a:cubicBezTo>
                <a:cubicBezTo>
                  <a:pt x="502977" y="31576"/>
                  <a:pt x="533438" y="49035"/>
                  <a:pt x="559442" y="71323"/>
                </a:cubicBezTo>
                <a:lnTo>
                  <a:pt x="735521" y="71323"/>
                </a:lnTo>
                <a:lnTo>
                  <a:pt x="735521" y="28975"/>
                </a:lnTo>
                <a:lnTo>
                  <a:pt x="953948" y="28975"/>
                </a:lnTo>
                <a:lnTo>
                  <a:pt x="953948" y="485890"/>
                </a:lnTo>
                <a:lnTo>
                  <a:pt x="735521" y="485890"/>
                </a:lnTo>
                <a:lnTo>
                  <a:pt x="735521" y="442427"/>
                </a:lnTo>
                <a:lnTo>
                  <a:pt x="521551" y="442427"/>
                </a:lnTo>
                <a:cubicBezTo>
                  <a:pt x="497777" y="456543"/>
                  <a:pt x="471774" y="467316"/>
                  <a:pt x="443541" y="474745"/>
                </a:cubicBezTo>
                <a:cubicBezTo>
                  <a:pt x="415309" y="482175"/>
                  <a:pt x="384848" y="485890"/>
                  <a:pt x="352159" y="485890"/>
                </a:cubicBezTo>
                <a:lnTo>
                  <a:pt x="343022" y="485890"/>
                </a:lnTo>
                <a:lnTo>
                  <a:pt x="343022" y="327741"/>
                </a:lnTo>
                <a:lnTo>
                  <a:pt x="364975" y="323462"/>
                </a:lnTo>
                <a:cubicBezTo>
                  <a:pt x="375004" y="319190"/>
                  <a:pt x="384105" y="312782"/>
                  <a:pt x="392278" y="304238"/>
                </a:cubicBezTo>
                <a:cubicBezTo>
                  <a:pt x="408623" y="287150"/>
                  <a:pt x="416795" y="266719"/>
                  <a:pt x="416795" y="242945"/>
                </a:cubicBezTo>
                <a:cubicBezTo>
                  <a:pt x="416795" y="219170"/>
                  <a:pt x="408623" y="198739"/>
                  <a:pt x="392278" y="181651"/>
                </a:cubicBezTo>
                <a:cubicBezTo>
                  <a:pt x="384105" y="173108"/>
                  <a:pt x="375004" y="166700"/>
                  <a:pt x="364975" y="162428"/>
                </a:cubicBezTo>
                <a:lnTo>
                  <a:pt x="343022" y="158149"/>
                </a:lnTo>
                <a:close/>
                <a:moveTo>
                  <a:pt x="283064" y="0"/>
                </a:moveTo>
                <a:lnTo>
                  <a:pt x="297303" y="0"/>
                </a:lnTo>
                <a:lnTo>
                  <a:pt x="297303" y="157154"/>
                </a:lnTo>
                <a:lnTo>
                  <a:pt x="270248" y="162428"/>
                </a:lnTo>
                <a:cubicBezTo>
                  <a:pt x="260219" y="166700"/>
                  <a:pt x="251117" y="173108"/>
                  <a:pt x="242945" y="181651"/>
                </a:cubicBezTo>
                <a:cubicBezTo>
                  <a:pt x="226600" y="198739"/>
                  <a:pt x="218428" y="219170"/>
                  <a:pt x="218428" y="242945"/>
                </a:cubicBezTo>
                <a:cubicBezTo>
                  <a:pt x="218428" y="266719"/>
                  <a:pt x="226600" y="287150"/>
                  <a:pt x="242945" y="304238"/>
                </a:cubicBezTo>
                <a:cubicBezTo>
                  <a:pt x="251117" y="312782"/>
                  <a:pt x="260219" y="319190"/>
                  <a:pt x="270248" y="323462"/>
                </a:cubicBezTo>
                <a:lnTo>
                  <a:pt x="297303" y="328735"/>
                </a:lnTo>
                <a:lnTo>
                  <a:pt x="297303" y="485890"/>
                </a:lnTo>
                <a:lnTo>
                  <a:pt x="283064" y="485890"/>
                </a:lnTo>
                <a:cubicBezTo>
                  <a:pt x="242202" y="485890"/>
                  <a:pt x="204497" y="479946"/>
                  <a:pt x="169950" y="468059"/>
                </a:cubicBezTo>
                <a:cubicBezTo>
                  <a:pt x="135403" y="456172"/>
                  <a:pt x="105499" y="439641"/>
                  <a:pt x="80239" y="418467"/>
                </a:cubicBezTo>
                <a:cubicBezTo>
                  <a:pt x="54979" y="397293"/>
                  <a:pt x="35290" y="371661"/>
                  <a:pt x="21174" y="341571"/>
                </a:cubicBezTo>
                <a:cubicBezTo>
                  <a:pt x="7058" y="311482"/>
                  <a:pt x="0" y="278606"/>
                  <a:pt x="0" y="242945"/>
                </a:cubicBezTo>
                <a:cubicBezTo>
                  <a:pt x="0" y="207283"/>
                  <a:pt x="7058" y="174408"/>
                  <a:pt x="21174" y="144318"/>
                </a:cubicBezTo>
                <a:cubicBezTo>
                  <a:pt x="35290" y="114229"/>
                  <a:pt x="54979" y="88597"/>
                  <a:pt x="80239" y="67423"/>
                </a:cubicBezTo>
                <a:cubicBezTo>
                  <a:pt x="105499" y="46249"/>
                  <a:pt x="135403" y="29718"/>
                  <a:pt x="169950" y="17831"/>
                </a:cubicBezTo>
                <a:cubicBezTo>
                  <a:pt x="204497" y="5944"/>
                  <a:pt x="242202" y="0"/>
                  <a:pt x="2830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8800" dirty="0">
              <a:latin typeface="이사만루체 Bold" panose="00000800000000000000" pitchFamily="2" charset="-127"/>
              <a:ea typeface="이사만루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888446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2991A52-847B-4B7A-9A87-DC1E3B3754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F787DEF-2292-446F-9534-9055E96754A5}"/>
              </a:ext>
            </a:extLst>
          </p:cNvPr>
          <p:cNvSpPr txBox="1"/>
          <p:nvPr/>
        </p:nvSpPr>
        <p:spPr>
          <a:xfrm>
            <a:off x="1179200" y="2844172"/>
            <a:ext cx="9732000" cy="2564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32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PPT</a:t>
            </a:r>
            <a:r>
              <a:rPr lang="ko-KR" altLang="en-US" sz="32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에 사용된 도서 속 이미지의 </a:t>
            </a:r>
            <a:r>
              <a:rPr lang="ko-KR" altLang="en-US" sz="32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저작권은 </a:t>
            </a:r>
            <a:endParaRPr lang="en-US" altLang="ko-KR" sz="3200" b="1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>
              <a:lnSpc>
                <a:spcPct val="110000"/>
              </a:lnSpc>
            </a:pPr>
            <a:r>
              <a:rPr lang="en-US" altLang="ko-KR" sz="3200" b="1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『</a:t>
            </a:r>
            <a:r>
              <a:rPr lang="ko-KR" altLang="en-US" sz="3200" b="1" kern="0" spc="-150" dirty="0" err="1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열두</a:t>
            </a:r>
            <a:r>
              <a:rPr lang="ko-KR" altLang="en-US" sz="3200" b="1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살 장래 희망</a:t>
            </a:r>
            <a:r>
              <a:rPr lang="en-US" altLang="ko-KR" sz="3200" b="1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』 ⓒ </a:t>
            </a:r>
            <a:r>
              <a:rPr lang="ko-KR" altLang="en-US" sz="3200" b="1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박성우</a:t>
            </a:r>
            <a:r>
              <a:rPr lang="en-US" altLang="ko-KR" sz="3200" b="1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3200" b="1" kern="0" spc="-150" dirty="0" err="1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홍그림</a:t>
            </a:r>
            <a:r>
              <a:rPr lang="en-US" altLang="ko-KR" sz="3200" b="1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3200" b="1" kern="0" spc="-150" dirty="0" err="1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창비</a:t>
            </a:r>
            <a:r>
              <a:rPr lang="ko-KR" altLang="en-US" sz="3200" kern="0" spc="-150" dirty="0" err="1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에</a:t>
            </a:r>
            <a:r>
              <a:rPr lang="ko-KR" altLang="en-US" sz="3200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있습니다</a:t>
            </a:r>
            <a:r>
              <a:rPr lang="en-US" altLang="ko-KR" sz="3200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</a:p>
          <a:p>
            <a:pPr algn="ctr">
              <a:lnSpc>
                <a:spcPct val="110000"/>
              </a:lnSpc>
            </a:pPr>
            <a:endParaRPr lang="en-US" altLang="ko-KR" sz="2000" kern="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3200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이미지는 </a:t>
            </a:r>
            <a:r>
              <a:rPr lang="en-US" altLang="ko-KR" sz="3200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PPT </a:t>
            </a:r>
            <a:r>
              <a:rPr lang="ko-KR" altLang="en-US" sz="3200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내에서만 사용이 가능하며 </a:t>
            </a:r>
            <a:endParaRPr lang="en-US" altLang="ko-KR" sz="3200" kern="0" spc="-150" dirty="0">
              <a:effectLst/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3200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외부 유출 시 저작권법에 위배됩니다</a:t>
            </a:r>
            <a:r>
              <a:rPr lang="en-US" altLang="ko-KR" sz="3200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3200" kern="0" spc="-150" dirty="0">
              <a:effectLst/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AA2E1C-B8E8-45A7-A435-75020CC92C7F}"/>
              </a:ext>
            </a:extLst>
          </p:cNvPr>
          <p:cNvSpPr txBox="1"/>
          <p:nvPr/>
        </p:nvSpPr>
        <p:spPr>
          <a:xfrm>
            <a:off x="4229143" y="202471"/>
            <a:ext cx="3733714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8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선생님 설명서</a:t>
            </a:r>
          </a:p>
        </p:txBody>
      </p:sp>
    </p:spTree>
    <p:extLst>
      <p:ext uri="{BB962C8B-B14F-4D97-AF65-F5344CB8AC3E}">
        <p14:creationId xmlns:p14="http://schemas.microsoft.com/office/powerpoint/2010/main" val="2978801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4BE44DC-649B-468E-8C01-843F36D4F9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D2D84312-0D38-4157-9E1F-16E9300ED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" y="4360176"/>
            <a:ext cx="517897" cy="662909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A5F314D7-8967-418B-8657-24E1103544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771" y="5213960"/>
            <a:ext cx="490591" cy="683963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966BA2BB-E84E-4C76-BDAE-933A1D6343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171" y="2457250"/>
            <a:ext cx="485105" cy="502681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D0D9EE4F-15A4-4317-AB02-1C8F6DFC42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521" y="3637835"/>
            <a:ext cx="640482" cy="499717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9BADA8B1-BC40-4860-87A7-BA6980F3E0E6}"/>
              </a:ext>
            </a:extLst>
          </p:cNvPr>
          <p:cNvSpPr txBox="1"/>
          <p:nvPr/>
        </p:nvSpPr>
        <p:spPr>
          <a:xfrm>
            <a:off x="1340003" y="2236277"/>
            <a:ext cx="10614521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2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차시는 </a:t>
            </a:r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&lt;</a:t>
            </a:r>
            <a:r>
              <a:rPr lang="ko-KR" altLang="en-US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읽기 중</a:t>
            </a:r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후 활동</a:t>
            </a:r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&gt;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입니다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</a:t>
            </a:r>
            <a:endParaRPr lang="en-US" altLang="ko-KR" sz="24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주요 활동은 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‘</a:t>
            </a:r>
            <a:r>
              <a:rPr lang="ko-KR" altLang="en-US" sz="2400" spc="-150" dirty="0">
                <a:highlight>
                  <a:srgbClr val="FFECAF"/>
                </a:highlight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관계에 따른 장래 희망 찾기</a:t>
            </a:r>
            <a:r>
              <a:rPr lang="en-US" altLang="ko-KR" sz="2400" spc="-150" dirty="0">
                <a:highlight>
                  <a:srgbClr val="FFECAF"/>
                </a:highlight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’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와 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‘</a:t>
            </a:r>
            <a:r>
              <a:rPr lang="ko-KR" altLang="en-US" sz="2400" spc="-150" dirty="0">
                <a:highlight>
                  <a:srgbClr val="FDE2E7"/>
                </a:highlight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 토너먼트 하기</a:t>
            </a:r>
            <a:r>
              <a:rPr lang="en-US" altLang="ko-KR" sz="2400" spc="-150" dirty="0">
                <a:highlight>
                  <a:srgbClr val="FDE2E7"/>
                </a:highlight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’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입니다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 </a:t>
            </a:r>
          </a:p>
          <a:p>
            <a:endParaRPr lang="en-US" altLang="ko-KR" sz="32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[</a:t>
            </a:r>
            <a:r>
              <a:rPr lang="ko-KR" altLang="en-US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활동</a:t>
            </a:r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1] 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인생의 흐름과 인생의 행복을 결정하는 것에 대해 알아봅니다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</a:p>
          <a:p>
            <a:endParaRPr lang="en-US" altLang="ko-KR" sz="32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[</a:t>
            </a:r>
            <a:r>
              <a:rPr lang="ko-KR" altLang="en-US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활동</a:t>
            </a:r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2] 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관계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(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공동체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)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에 따른 장래 희망을 찾아봅니다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</a:p>
          <a:p>
            <a:endParaRPr lang="en-US" altLang="ko-KR" sz="32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[</a:t>
            </a:r>
            <a:r>
              <a:rPr lang="ko-KR" altLang="en-US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활동</a:t>
            </a:r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3] 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내 장래 희망 찾기 토너먼트 활동을 통해 장래 희망을 찾아봅니다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CB190D-3F23-478D-9DEA-4B8AE641640D}"/>
              </a:ext>
            </a:extLst>
          </p:cNvPr>
          <p:cNvSpPr txBox="1"/>
          <p:nvPr/>
        </p:nvSpPr>
        <p:spPr>
          <a:xfrm>
            <a:off x="4229143" y="202471"/>
            <a:ext cx="3733714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8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선생님 설명서</a:t>
            </a:r>
          </a:p>
        </p:txBody>
      </p:sp>
    </p:spTree>
    <p:extLst>
      <p:ext uri="{BB962C8B-B14F-4D97-AF65-F5344CB8AC3E}">
        <p14:creationId xmlns:p14="http://schemas.microsoft.com/office/powerpoint/2010/main" val="596686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사각형: 둥근 모서리 92">
            <a:extLst>
              <a:ext uri="{FF2B5EF4-FFF2-40B4-BE49-F238E27FC236}">
                <a16:creationId xmlns:a16="http://schemas.microsoft.com/office/drawing/2014/main" id="{EEAA1F95-0292-42AC-8412-0037BA70BE7C}"/>
              </a:ext>
            </a:extLst>
          </p:cNvPr>
          <p:cNvSpPr/>
          <p:nvPr/>
        </p:nvSpPr>
        <p:spPr>
          <a:xfrm>
            <a:off x="4553914" y="5448573"/>
            <a:ext cx="4998720" cy="805816"/>
          </a:xfrm>
          <a:custGeom>
            <a:avLst/>
            <a:gdLst>
              <a:gd name="connsiteX0" fmla="*/ 0 w 4998720"/>
              <a:gd name="connsiteY0" fmla="*/ 134305 h 805816"/>
              <a:gd name="connsiteX1" fmla="*/ 134305 w 4998720"/>
              <a:gd name="connsiteY1" fmla="*/ 0 h 805816"/>
              <a:gd name="connsiteX2" fmla="*/ 4864415 w 4998720"/>
              <a:gd name="connsiteY2" fmla="*/ 0 h 805816"/>
              <a:gd name="connsiteX3" fmla="*/ 4998720 w 4998720"/>
              <a:gd name="connsiteY3" fmla="*/ 134305 h 805816"/>
              <a:gd name="connsiteX4" fmla="*/ 4998720 w 4998720"/>
              <a:gd name="connsiteY4" fmla="*/ 671511 h 805816"/>
              <a:gd name="connsiteX5" fmla="*/ 4864415 w 4998720"/>
              <a:gd name="connsiteY5" fmla="*/ 805816 h 805816"/>
              <a:gd name="connsiteX6" fmla="*/ 134305 w 4998720"/>
              <a:gd name="connsiteY6" fmla="*/ 805816 h 805816"/>
              <a:gd name="connsiteX7" fmla="*/ 0 w 4998720"/>
              <a:gd name="connsiteY7" fmla="*/ 671511 h 805816"/>
              <a:gd name="connsiteX8" fmla="*/ 0 w 4998720"/>
              <a:gd name="connsiteY8" fmla="*/ 134305 h 80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98720" h="805816" fill="none" extrusionOk="0">
                <a:moveTo>
                  <a:pt x="0" y="134305"/>
                </a:moveTo>
                <a:cubicBezTo>
                  <a:pt x="-741" y="57528"/>
                  <a:pt x="58510" y="-6468"/>
                  <a:pt x="134305" y="0"/>
                </a:cubicBezTo>
                <a:cubicBezTo>
                  <a:pt x="2336485" y="-86802"/>
                  <a:pt x="4290623" y="166669"/>
                  <a:pt x="4864415" y="0"/>
                </a:cubicBezTo>
                <a:cubicBezTo>
                  <a:pt x="4946727" y="6203"/>
                  <a:pt x="4996492" y="59710"/>
                  <a:pt x="4998720" y="134305"/>
                </a:cubicBezTo>
                <a:cubicBezTo>
                  <a:pt x="5019511" y="250844"/>
                  <a:pt x="4982306" y="579733"/>
                  <a:pt x="4998720" y="671511"/>
                </a:cubicBezTo>
                <a:cubicBezTo>
                  <a:pt x="5006240" y="749990"/>
                  <a:pt x="4950957" y="805190"/>
                  <a:pt x="4864415" y="805816"/>
                </a:cubicBezTo>
                <a:cubicBezTo>
                  <a:pt x="2829647" y="971817"/>
                  <a:pt x="1969998" y="937842"/>
                  <a:pt x="134305" y="805816"/>
                </a:cubicBezTo>
                <a:cubicBezTo>
                  <a:pt x="68857" y="799650"/>
                  <a:pt x="-1444" y="754656"/>
                  <a:pt x="0" y="671511"/>
                </a:cubicBezTo>
                <a:cubicBezTo>
                  <a:pt x="-42982" y="535798"/>
                  <a:pt x="5423" y="372997"/>
                  <a:pt x="0" y="134305"/>
                </a:cubicBezTo>
                <a:close/>
              </a:path>
              <a:path w="4998720" h="805816" stroke="0" extrusionOk="0">
                <a:moveTo>
                  <a:pt x="0" y="134305"/>
                </a:moveTo>
                <a:cubicBezTo>
                  <a:pt x="-2323" y="52251"/>
                  <a:pt x="50951" y="-9388"/>
                  <a:pt x="134305" y="0"/>
                </a:cubicBezTo>
                <a:cubicBezTo>
                  <a:pt x="946566" y="-167848"/>
                  <a:pt x="3243604" y="88650"/>
                  <a:pt x="4864415" y="0"/>
                </a:cubicBezTo>
                <a:cubicBezTo>
                  <a:pt x="4937280" y="-1210"/>
                  <a:pt x="4996635" y="67871"/>
                  <a:pt x="4998720" y="134305"/>
                </a:cubicBezTo>
                <a:cubicBezTo>
                  <a:pt x="4950373" y="300799"/>
                  <a:pt x="4991229" y="481575"/>
                  <a:pt x="4998720" y="671511"/>
                </a:cubicBezTo>
                <a:cubicBezTo>
                  <a:pt x="4991730" y="738996"/>
                  <a:pt x="4944105" y="803471"/>
                  <a:pt x="4864415" y="805816"/>
                </a:cubicBezTo>
                <a:cubicBezTo>
                  <a:pt x="4150403" y="863778"/>
                  <a:pt x="1035153" y="840671"/>
                  <a:pt x="134305" y="805816"/>
                </a:cubicBezTo>
                <a:cubicBezTo>
                  <a:pt x="73470" y="800319"/>
                  <a:pt x="-11410" y="738671"/>
                  <a:pt x="0" y="671511"/>
                </a:cubicBezTo>
                <a:cubicBezTo>
                  <a:pt x="-40195" y="607605"/>
                  <a:pt x="-218" y="355458"/>
                  <a:pt x="0" y="13430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63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933759767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02. </a:t>
            </a:r>
            <a:r>
              <a:rPr lang="ko-KR" altLang="en-US" sz="30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내가 행복한 장래 희망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1375262A-6D4D-4B44-8C46-3EF7884EE164}"/>
              </a:ext>
            </a:extLst>
          </p:cNvPr>
          <p:cNvGrpSpPr/>
          <p:nvPr/>
        </p:nvGrpSpPr>
        <p:grpSpPr>
          <a:xfrm>
            <a:off x="6309864" y="2584028"/>
            <a:ext cx="1209740" cy="802151"/>
            <a:chOff x="5261092" y="2290672"/>
            <a:chExt cx="1355962" cy="899108"/>
          </a:xfrm>
        </p:grpSpPr>
        <p:sp>
          <p:nvSpPr>
            <p:cNvPr id="10" name="말풍선: 타원형 9">
              <a:extLst>
                <a:ext uri="{FF2B5EF4-FFF2-40B4-BE49-F238E27FC236}">
                  <a16:creationId xmlns:a16="http://schemas.microsoft.com/office/drawing/2014/main" id="{9101F7C1-1174-4DCB-A202-EC793C97D03B}"/>
                </a:ext>
              </a:extLst>
            </p:cNvPr>
            <p:cNvSpPr/>
            <p:nvPr/>
          </p:nvSpPr>
          <p:spPr>
            <a:xfrm>
              <a:off x="5296071" y="2290673"/>
              <a:ext cx="1320983" cy="899107"/>
            </a:xfrm>
            <a:prstGeom prst="wedgeEllipseCallout">
              <a:avLst>
                <a:gd name="adj1" fmla="val -47466"/>
                <a:gd name="adj2" fmla="val 62109"/>
              </a:avLst>
            </a:prstGeom>
            <a:solidFill>
              <a:schemeClr val="tx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8604640">
                    <a:custGeom>
                      <a:avLst/>
                      <a:gdLst>
                        <a:gd name="connsiteX0" fmla="*/ -106220 w 1320983"/>
                        <a:gd name="connsiteY0" fmla="*/ 1131805 h 899107"/>
                        <a:gd name="connsiteX1" fmla="*/ 166484 w 1320983"/>
                        <a:gd name="connsiteY1" fmla="*/ 747952 h 899107"/>
                        <a:gd name="connsiteX2" fmla="*/ 360619 w 1320983"/>
                        <a:gd name="connsiteY2" fmla="*/ 49003 h 899107"/>
                        <a:gd name="connsiteX3" fmla="*/ 1054268 w 1320983"/>
                        <a:gd name="connsiteY3" fmla="*/ 88631 h 899107"/>
                        <a:gd name="connsiteX4" fmla="*/ 1060509 w 1320983"/>
                        <a:gd name="connsiteY4" fmla="*/ 807283 h 899107"/>
                        <a:gd name="connsiteX5" fmla="*/ 366687 w 1320983"/>
                        <a:gd name="connsiteY5" fmla="*/ 852182 h 899107"/>
                        <a:gd name="connsiteX6" fmla="*/ -106220 w 1320983"/>
                        <a:gd name="connsiteY6" fmla="*/ 1131805 h 8991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320983" h="899107" fill="none" extrusionOk="0">
                          <a:moveTo>
                            <a:pt x="-106220" y="1131805"/>
                          </a:moveTo>
                          <a:cubicBezTo>
                            <a:pt x="-65757" y="1052786"/>
                            <a:pt x="38252" y="911264"/>
                            <a:pt x="166484" y="747952"/>
                          </a:cubicBezTo>
                          <a:cubicBezTo>
                            <a:pt x="-146429" y="481815"/>
                            <a:pt x="-26350" y="172682"/>
                            <a:pt x="360619" y="49003"/>
                          </a:cubicBezTo>
                          <a:cubicBezTo>
                            <a:pt x="594529" y="-42126"/>
                            <a:pt x="819127" y="-25344"/>
                            <a:pt x="1054268" y="88631"/>
                          </a:cubicBezTo>
                          <a:cubicBezTo>
                            <a:pt x="1364229" y="236766"/>
                            <a:pt x="1409106" y="613145"/>
                            <a:pt x="1060509" y="807283"/>
                          </a:cubicBezTo>
                          <a:cubicBezTo>
                            <a:pt x="816769" y="902274"/>
                            <a:pt x="578492" y="911558"/>
                            <a:pt x="366687" y="852182"/>
                          </a:cubicBezTo>
                          <a:cubicBezTo>
                            <a:pt x="307701" y="869948"/>
                            <a:pt x="60292" y="985745"/>
                            <a:pt x="-106220" y="1131805"/>
                          </a:cubicBezTo>
                          <a:close/>
                        </a:path>
                        <a:path w="1320983" h="899107" stroke="0" extrusionOk="0">
                          <a:moveTo>
                            <a:pt x="-106220" y="1131805"/>
                          </a:moveTo>
                          <a:cubicBezTo>
                            <a:pt x="-5198" y="1060812"/>
                            <a:pt x="53903" y="908969"/>
                            <a:pt x="166484" y="747952"/>
                          </a:cubicBezTo>
                          <a:cubicBezTo>
                            <a:pt x="-114726" y="530906"/>
                            <a:pt x="-18825" y="214483"/>
                            <a:pt x="360619" y="49003"/>
                          </a:cubicBezTo>
                          <a:cubicBezTo>
                            <a:pt x="558376" y="-27133"/>
                            <a:pt x="837368" y="-26054"/>
                            <a:pt x="1054268" y="88631"/>
                          </a:cubicBezTo>
                          <a:cubicBezTo>
                            <a:pt x="1408270" y="254671"/>
                            <a:pt x="1351955" y="609923"/>
                            <a:pt x="1060509" y="807283"/>
                          </a:cubicBezTo>
                          <a:cubicBezTo>
                            <a:pt x="872970" y="934757"/>
                            <a:pt x="594502" y="890022"/>
                            <a:pt x="366687" y="852182"/>
                          </a:cubicBezTo>
                          <a:cubicBezTo>
                            <a:pt x="176032" y="969236"/>
                            <a:pt x="-27545" y="1102265"/>
                            <a:pt x="-106220" y="1131805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F04626EF-AEED-4517-90DD-38F033AF1693}"/>
                </a:ext>
              </a:extLst>
            </p:cNvPr>
            <p:cNvGrpSpPr/>
            <p:nvPr/>
          </p:nvGrpSpPr>
          <p:grpSpPr>
            <a:xfrm>
              <a:off x="5261092" y="2290672"/>
              <a:ext cx="1320983" cy="899107"/>
              <a:chOff x="8716686" y="1583914"/>
              <a:chExt cx="1320983" cy="899107"/>
            </a:xfrm>
          </p:grpSpPr>
          <p:sp>
            <p:nvSpPr>
              <p:cNvPr id="12" name="말풍선: 타원형 11">
                <a:extLst>
                  <a:ext uri="{FF2B5EF4-FFF2-40B4-BE49-F238E27FC236}">
                    <a16:creationId xmlns:a16="http://schemas.microsoft.com/office/drawing/2014/main" id="{DCD375AC-D5EF-435E-B239-629B5090460C}"/>
                  </a:ext>
                </a:extLst>
              </p:cNvPr>
              <p:cNvSpPr/>
              <p:nvPr/>
            </p:nvSpPr>
            <p:spPr>
              <a:xfrm>
                <a:off x="8716686" y="1583914"/>
                <a:ext cx="1320983" cy="899107"/>
              </a:xfrm>
              <a:custGeom>
                <a:avLst/>
                <a:gdLst>
                  <a:gd name="connsiteX0" fmla="*/ 88730 w 1320983"/>
                  <a:gd name="connsiteY0" fmla="*/ 970514 h 899107"/>
                  <a:gd name="connsiteX1" fmla="*/ 171507 w 1320983"/>
                  <a:gd name="connsiteY1" fmla="*/ 751761 h 899107"/>
                  <a:gd name="connsiteX2" fmla="*/ 355126 w 1320983"/>
                  <a:gd name="connsiteY2" fmla="*/ 50931 h 899107"/>
                  <a:gd name="connsiteX3" fmla="*/ 1048193 w 1320983"/>
                  <a:gd name="connsiteY3" fmla="*/ 85597 h 899107"/>
                  <a:gd name="connsiteX4" fmla="*/ 1067033 w 1320983"/>
                  <a:gd name="connsiteY4" fmla="*/ 803860 h 899107"/>
                  <a:gd name="connsiteX5" fmla="*/ 373441 w 1320983"/>
                  <a:gd name="connsiteY5" fmla="*/ 854433 h 899107"/>
                  <a:gd name="connsiteX6" fmla="*/ 88730 w 1320983"/>
                  <a:gd name="connsiteY6" fmla="*/ 970514 h 89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0983" h="899107" fill="none" extrusionOk="0">
                    <a:moveTo>
                      <a:pt x="88730" y="970514"/>
                    </a:moveTo>
                    <a:cubicBezTo>
                      <a:pt x="124505" y="886850"/>
                      <a:pt x="130997" y="848076"/>
                      <a:pt x="171507" y="751761"/>
                    </a:cubicBezTo>
                    <a:cubicBezTo>
                      <a:pt x="-149705" y="480014"/>
                      <a:pt x="-31624" y="170863"/>
                      <a:pt x="355126" y="50931"/>
                    </a:cubicBezTo>
                    <a:cubicBezTo>
                      <a:pt x="596013" y="-52571"/>
                      <a:pt x="823391" y="-22411"/>
                      <a:pt x="1048193" y="85597"/>
                    </a:cubicBezTo>
                    <a:cubicBezTo>
                      <a:pt x="1377044" y="242231"/>
                      <a:pt x="1410033" y="586654"/>
                      <a:pt x="1067033" y="803860"/>
                    </a:cubicBezTo>
                    <a:cubicBezTo>
                      <a:pt x="860885" y="907661"/>
                      <a:pt x="574342" y="896462"/>
                      <a:pt x="373441" y="854433"/>
                    </a:cubicBezTo>
                    <a:cubicBezTo>
                      <a:pt x="274225" y="902256"/>
                      <a:pt x="219507" y="893501"/>
                      <a:pt x="88730" y="970514"/>
                    </a:cubicBezTo>
                    <a:close/>
                  </a:path>
                  <a:path w="1320983" h="899107" stroke="0" extrusionOk="0">
                    <a:moveTo>
                      <a:pt x="88730" y="970514"/>
                    </a:moveTo>
                    <a:cubicBezTo>
                      <a:pt x="117356" y="921197"/>
                      <a:pt x="155569" y="818002"/>
                      <a:pt x="171507" y="751761"/>
                    </a:cubicBezTo>
                    <a:cubicBezTo>
                      <a:pt x="-101462" y="543155"/>
                      <a:pt x="-24042" y="213014"/>
                      <a:pt x="355126" y="50931"/>
                    </a:cubicBezTo>
                    <a:cubicBezTo>
                      <a:pt x="548966" y="-26341"/>
                      <a:pt x="812545" y="-41834"/>
                      <a:pt x="1048193" y="85597"/>
                    </a:cubicBezTo>
                    <a:cubicBezTo>
                      <a:pt x="1407686" y="214479"/>
                      <a:pt x="1381982" y="611133"/>
                      <a:pt x="1067033" y="803860"/>
                    </a:cubicBezTo>
                    <a:cubicBezTo>
                      <a:pt x="885033" y="940536"/>
                      <a:pt x="602998" y="887191"/>
                      <a:pt x="373441" y="854433"/>
                    </a:cubicBezTo>
                    <a:cubicBezTo>
                      <a:pt x="322776" y="856680"/>
                      <a:pt x="222538" y="898450"/>
                      <a:pt x="88730" y="970514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8604640">
                      <a:prstGeom prst="wedgeEllipseCallout">
                        <a:avLst>
                          <a:gd name="adj1" fmla="val -43283"/>
                          <a:gd name="adj2" fmla="val 57942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C8051CF-0FE8-48A8-B445-15F0FB6D3464}"/>
                  </a:ext>
                </a:extLst>
              </p:cNvPr>
              <p:cNvSpPr txBox="1"/>
              <p:nvPr/>
            </p:nvSpPr>
            <p:spPr>
              <a:xfrm>
                <a:off x="8777293" y="1757476"/>
                <a:ext cx="1222156" cy="5864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2800" dirty="0">
                    <a:latin typeface="에스코어 드림 2 ExtraLight" panose="020B0203030302020204" pitchFamily="34" charset="-127"/>
                    <a:ea typeface="에스코어 드림 2 ExtraLight" panose="020B0203030302020204" pitchFamily="34" charset="-127"/>
                    <a:cs typeface="카페24 써라운드 에어 " pitchFamily="2" charset="-127"/>
                  </a:rPr>
                  <a:t>2</a:t>
                </a:r>
                <a:r>
                  <a:rPr lang="ko-KR" altLang="en-US" sz="2800" dirty="0">
                    <a:latin typeface="에스코어 드림 2 ExtraLight" panose="020B0203030302020204" pitchFamily="34" charset="-127"/>
                    <a:ea typeface="에스코어 드림 2 ExtraLight" panose="020B0203030302020204" pitchFamily="34" charset="-127"/>
                    <a:cs typeface="카페24 써라운드 에어 " pitchFamily="2" charset="-127"/>
                  </a:rPr>
                  <a:t>차시</a:t>
                </a:r>
              </a:p>
            </p:txBody>
          </p: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1E715ACC-21FF-49E2-BA6D-12C0B6D20D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53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43BF492-2E43-4AA1-83AF-6F814C966E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4BD820FA-7E5F-4620-98F0-25831E2C3DC5}"/>
              </a:ext>
            </a:extLst>
          </p:cNvPr>
          <p:cNvSpPr txBox="1"/>
          <p:nvPr/>
        </p:nvSpPr>
        <p:spPr>
          <a:xfrm>
            <a:off x="3893415" y="800412"/>
            <a:ext cx="44559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0" dirty="0">
                <a:solidFill>
                  <a:schemeClr val="bg2">
                    <a:lumMod val="25000"/>
                  </a:schemeClr>
                </a:solidFill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배움 문제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F6C4931-D9C7-4C49-8072-D34C5FE17A82}"/>
              </a:ext>
            </a:extLst>
          </p:cNvPr>
          <p:cNvSpPr txBox="1"/>
          <p:nvPr/>
        </p:nvSpPr>
        <p:spPr>
          <a:xfrm>
            <a:off x="492667" y="3310949"/>
            <a:ext cx="9366928" cy="2359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5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자신이 행복할 수 있는</a:t>
            </a:r>
            <a:endParaRPr lang="en-US" altLang="ko-KR" sz="52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5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희망을 찾아봅시다</a:t>
            </a:r>
            <a:r>
              <a:rPr lang="en-US" altLang="ko-KR" sz="5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52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96184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180E982-5056-4E60-8C13-F6C227628D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8A605B4-FD32-455F-8210-D4590088F500}"/>
              </a:ext>
            </a:extLst>
          </p:cNvPr>
          <p:cNvSpPr txBox="1"/>
          <p:nvPr/>
        </p:nvSpPr>
        <p:spPr>
          <a:xfrm>
            <a:off x="4480077" y="2065420"/>
            <a:ext cx="36814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활동 </a:t>
            </a:r>
            <a:r>
              <a:rPr kumimoji="0" lang="en-US" altLang="ko-KR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F12B25F-E985-4811-B2D0-46629AA3BD17}"/>
              </a:ext>
            </a:extLst>
          </p:cNvPr>
          <p:cNvSpPr txBox="1"/>
          <p:nvPr/>
        </p:nvSpPr>
        <p:spPr>
          <a:xfrm>
            <a:off x="3315127" y="4270292"/>
            <a:ext cx="830576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60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인생의 흐름 알아보기</a:t>
            </a:r>
            <a:endParaRPr lang="en-US" altLang="ko-KR" sz="6000" spc="-150" dirty="0">
              <a:solidFill>
                <a:prstClr val="black"/>
              </a:solidFill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28404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6D5ABBA-AE37-494B-A3DA-8503C125FA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3A7A504-416B-431C-A14F-9A5598A1DD4F}"/>
              </a:ext>
            </a:extLst>
          </p:cNvPr>
          <p:cNvSpPr txBox="1"/>
          <p:nvPr/>
        </p:nvSpPr>
        <p:spPr>
          <a:xfrm>
            <a:off x="1400682" y="359221"/>
            <a:ext cx="3583032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관계 장래 희망</a:t>
            </a:r>
            <a:endParaRPr lang="ko-KR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이사만루체 Medium" panose="00000600000000000000" pitchFamily="2" charset="-127"/>
              <a:ea typeface="이사만루체 Medium" panose="00000600000000000000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445E1-FAEE-48FD-9386-2665270FA4DF}"/>
              </a:ext>
            </a:extLst>
          </p:cNvPr>
          <p:cNvSpPr txBox="1"/>
          <p:nvPr/>
        </p:nvSpPr>
        <p:spPr>
          <a:xfrm>
            <a:off x="1736473" y="3429000"/>
            <a:ext cx="87190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8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사람은 몇 살까지 살 수 있을까요</a:t>
            </a:r>
            <a:r>
              <a:rPr lang="en-US" altLang="ko-KR" sz="48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?</a:t>
            </a:r>
            <a:endParaRPr lang="ko-KR" altLang="en-US" sz="48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444891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</TotalTime>
  <Words>783</Words>
  <Application>Microsoft Office PowerPoint</Application>
  <PresentationFormat>와이드스크린</PresentationFormat>
  <Paragraphs>155</Paragraphs>
  <Slides>35</Slides>
  <Notes>12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35</vt:i4>
      </vt:variant>
    </vt:vector>
  </HeadingPairs>
  <TitlesOfParts>
    <vt:vector size="43" baseType="lpstr">
      <vt:lpstr>이사만루체 Light</vt:lpstr>
      <vt:lpstr>이사만루체 Medium</vt:lpstr>
      <vt:lpstr>맑은 고딕</vt:lpstr>
      <vt:lpstr>Wingdings</vt:lpstr>
      <vt:lpstr>Arial</vt:lpstr>
      <vt:lpstr>이사만루체 Bold</vt:lpstr>
      <vt:lpstr>에스코어 드림 2 ExtraLight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이지연</dc:creator>
  <cp:lastModifiedBy>이지연</cp:lastModifiedBy>
  <cp:revision>332</cp:revision>
  <dcterms:created xsi:type="dcterms:W3CDTF">2021-08-20T05:38:44Z</dcterms:created>
  <dcterms:modified xsi:type="dcterms:W3CDTF">2021-09-02T09:30:25Z</dcterms:modified>
</cp:coreProperties>
</file>